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60"/>
  </p:normalViewPr>
  <p:slideViewPr>
    <p:cSldViewPr>
      <p:cViewPr>
        <p:scale>
          <a:sx n="50" d="100"/>
          <a:sy n="50" d="100"/>
        </p:scale>
        <p:origin x="-3528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>
                <a:lumMod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257B-793F-42E1-A645-383713300065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A7F1-8583-4CA4-B65A-E4FA66B1FD2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4293096"/>
            <a:ext cx="8458200" cy="2064862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solidFill>
                  <a:schemeClr val="bg1"/>
                </a:solidFill>
              </a:rPr>
              <a:t>5 najważniejszych korzyści z czytania</a:t>
            </a:r>
            <a:endParaRPr lang="pl-PL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pPr algn="ctr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Czytanie książek nie jest lekarstwem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na wszystkie trudności dzieci i młodzieży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w nauce, ale niewątpliwie jest jednym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z najlepszych sposobów na ich uniknięcie</a:t>
            </a:r>
            <a:r>
              <a:rPr lang="pl-PL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algn="ctr">
              <a:buNone/>
            </a:pPr>
            <a:endParaRPr lang="pl-PL" sz="36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buNone/>
            </a:pPr>
            <a:r>
              <a:rPr lang="pl-PL" sz="4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Czytanie to świetna zabawa!</a:t>
            </a:r>
            <a:endParaRPr lang="pl-PL" sz="48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l-PL" b="1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pl-PL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>
                <a:lumMod val="75000"/>
              </a:schemeClr>
            </a:gs>
            <a:gs pos="50000">
              <a:srgbClr val="FFC000">
                <a:alpha val="4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DRODZY RODZICE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28736"/>
            <a:ext cx="8299648" cy="4651389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zachęcajcie do czytania, świat książki (przygodowej, fantastycznej, detektywistycznej) jest inspirujący,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duża czcionka, barwne ilustracje uatrakcyjniają książkę – to dobre „chwyty” na opornych czytelników,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poznajcie zainteresowania czytelnicze własnego dziecka,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 traktujcie czytania jak kary (np. za złe stopnie),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czytajcie razem z dzieckiem, propagujcie dobre wzorce,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chcecie swojemu dziecku kupić książkę – udajcie się razem z nim do księgarni,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stwórzcie dziecku jego własny domowy księgozbiór,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kontrolujcie czas spędzony przed telewizorem </a:t>
            </a:r>
          </a:p>
          <a:p>
            <a:pPr algn="just">
              <a:buNone/>
            </a:pP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 komputerem,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zachęcajcie do korzystania z bibliotek.  </a:t>
            </a: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4941168"/>
            <a:ext cx="5275312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Źródło:</a:t>
            </a:r>
          </a:p>
          <a:p>
            <a:pPr>
              <a:buNone/>
            </a:pPr>
            <a:r>
              <a:rPr lang="pl-PL" sz="1800" i="1" dirty="0" smtClean="0"/>
              <a:t>5 najważniejszych korzyści z czytania. </a:t>
            </a:r>
            <a:r>
              <a:rPr lang="pl-PL" sz="1800" dirty="0" smtClean="0"/>
              <a:t>[</a:t>
            </a:r>
            <a:r>
              <a:rPr lang="pl-PL" sz="1800" dirty="0" err="1" smtClean="0"/>
              <a:t>online</a:t>
            </a:r>
            <a:r>
              <a:rPr lang="pl-PL" sz="1800" dirty="0" smtClean="0"/>
              <a:t>]</a:t>
            </a:r>
            <a:endParaRPr lang="pl-PL" sz="1800" i="1" dirty="0" smtClean="0"/>
          </a:p>
          <a:p>
            <a:pPr>
              <a:buNone/>
            </a:pPr>
            <a:r>
              <a:rPr lang="pl-PL" sz="1800" dirty="0" smtClean="0"/>
              <a:t> https://czytamsobie.pl/5-najwazniejszych-korzysci-z-czytania [dostęp: 22 kwietnia 2021]</a:t>
            </a:r>
          </a:p>
          <a:p>
            <a:pPr>
              <a:buNone/>
            </a:pPr>
            <a:r>
              <a:rPr lang="pl-PL" sz="1800" dirty="0" smtClean="0"/>
              <a:t>Grafika: </a:t>
            </a:r>
            <a:r>
              <a:rPr lang="pl-PL" sz="1800" dirty="0" err="1" smtClean="0"/>
              <a:t>pixabay.com</a:t>
            </a:r>
            <a:endParaRPr lang="pl-PL" sz="1800" dirty="0" smtClean="0"/>
          </a:p>
          <a:p>
            <a:pPr>
              <a:buNone/>
            </a:pP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779912" y="2348880"/>
            <a:ext cx="213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Dziękuję</a:t>
            </a:r>
          </a:p>
          <a:p>
            <a:pPr algn="r"/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I.Smolarek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iblioteka\Desktop\Czytanie\woman-3971046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92696"/>
            <a:ext cx="2874345" cy="5574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Komunikacja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00174"/>
            <a:ext cx="8686800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Czytanie: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poszerza doświadczenia językowe, 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rozwija słownictwo, 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uczy wyrażać myśli,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rozumieć sposoby mówienia innych ludzi, 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uczy wyciągania własnych wniosków.</a:t>
            </a:r>
            <a:endParaRPr lang="pl-PL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Komunikacj</a:t>
            </a:r>
            <a:r>
              <a:rPr lang="pl-PL" b="1" dirty="0" smtClean="0">
                <a:latin typeface="Times New Roman"/>
                <a:ea typeface="Times New Roman"/>
              </a:rPr>
              <a:t>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071677"/>
            <a:ext cx="8686800" cy="35004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sz="4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Jednym słowem, czytanie kształtuje umiejętność samodzielnego myślenia i formułowania myśli – kompetencje niezbędne do właściwego funkcjonowania społecz</a:t>
            </a:r>
            <a:r>
              <a:rPr lang="pl-PL" sz="4400" b="1" dirty="0" smtClean="0">
                <a:latin typeface="Times New Roman"/>
                <a:ea typeface="Times New Roman"/>
                <a:cs typeface="Times New Roman"/>
              </a:rPr>
              <a:t>nego.</a:t>
            </a:r>
            <a:endParaRPr lang="pl-PL" sz="4400" b="1" dirty="0" smtClean="0">
              <a:latin typeface="Calibri"/>
              <a:ea typeface="Calibri"/>
              <a:cs typeface="Times New Roman"/>
            </a:endParaRPr>
          </a:p>
          <a:p>
            <a:endParaRPr lang="pl-PL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Odpoczynek</a:t>
            </a:r>
            <a:r>
              <a:rPr lang="pl-PL" b="1" dirty="0" smtClean="0">
                <a:latin typeface="Times New Roman"/>
                <a:ea typeface="Times New Roman"/>
              </a:rPr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Są osoby, które mają spore trudności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ze zrelaksowaniem się, wyciszeniem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 odpoczynkiem. Bywają przez to nadmiernie pobudzone i chaotyczne w działaniu.</a:t>
            </a:r>
            <a:b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Czytanie książek to jeden z najlepszych sposobów relaksu. Podróż w świat wyobraźni daje wytchnienie i tak potrzebną współczesnym młodym ludziom ciszę, zwłaszcza po zbyt długim korzystaniu z urządzeń elektronicznych</a:t>
            </a:r>
            <a:r>
              <a:rPr lang="pl-PL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pl-PL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Inteligencja emocjonalna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Samodzielne czytanie wyrabia cierpliwość. Nauka samodzielnego czytania jest częścią mądrego wychowania, polegającego między innymi na stworzeniu klimatu, w którym nie wszystko musi być szybko, natychmiast. Kształtuje postawę cierpliwości, skupienia i refleksji nad tym, co się robi</a:t>
            </a:r>
            <a:r>
              <a:rPr lang="pl-PL" dirty="0" smtClean="0">
                <a:latin typeface="Times New Roman"/>
                <a:ea typeface="Times New Roman"/>
              </a:rPr>
              <a:t>. </a:t>
            </a:r>
            <a:endParaRPr lang="pl-PL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Koncentracj</a:t>
            </a:r>
            <a:r>
              <a:rPr lang="pl-PL" b="1" dirty="0" smtClean="0">
                <a:latin typeface="Times New Roman"/>
                <a:ea typeface="Times New Roman"/>
              </a:rPr>
              <a:t>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Brak koncentracji jest naturalnym zjawiskiem. Wynika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to z rosnącej liczby bodźców, jaka otacza nas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w codziennym życiu. Dzieci bywają niespokojne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i nadmiernie pobudzone. Nieumiejętność skupienia się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na rzeczach istotnych sprawia, że stają się niepewne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siebie i trudno znoszą porażki.  </a:t>
            </a:r>
            <a:b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Ćwiczenie koncentracji uwagi to bardzo trudne zadanie, ale niezbędne do prawidłowego rozwoju intelektualnego. Dorośli powinni wspierać dzieci szczególnie na tych zadaniach, które wymagają niepodzielności uwagi. Jedną z takich aktywności jest właśnie </a:t>
            </a:r>
            <a:r>
              <a:rPr lang="pl-PL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nauka czytania</a:t>
            </a: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Emocje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Treść książki często staje się pretekstem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do rozmowy z rodzicami czy rówieśnikami na ważne  tematy.</a:t>
            </a:r>
            <a:b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Czytanie odpowiednich książek jest polecane jako forma leczenia psychoterapeutycznego osób nieśmiałych, nadmiernie agresywnych, z szeroko pojętymi trudnościami w rozwoju emocjonalno-społecznym. Książka może pomóc zarówno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w poznaniu sytuacji, z którymi dziecko się nie zetknęło, jak też posłużyć za temat rozmowy o trudnych emocjach, których samo doświadcza.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Czytanie uczy empatii i wrażliwości.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2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Kibicujmy dzieciom w tej nauce. Zamiast sprowadzać czytanie do kolejnej metody stymulującej rozwój dziecka, spróbujmy traktować je jak wartościową </a:t>
            </a:r>
            <a:r>
              <a:rPr lang="pl-PL" sz="4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zabawę</a:t>
            </a:r>
            <a:r>
              <a:rPr lang="pl-PL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lub </a:t>
            </a:r>
            <a:r>
              <a:rPr lang="pl-PL" sz="4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rozrywkę</a:t>
            </a:r>
            <a:r>
              <a:rPr lang="pl-PL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, którą przecież w gruncie rzeczy jest</a:t>
            </a:r>
            <a:r>
              <a:rPr lang="pl-PL" sz="4000" dirty="0" smtClean="0">
                <a:latin typeface="Times New Roman"/>
                <a:ea typeface="Times New Roman"/>
              </a:rPr>
              <a:t>.</a:t>
            </a:r>
            <a:endParaRPr lang="pl-PL" sz="4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214422"/>
            <a:ext cx="8072494" cy="48657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Kupując zabawki, gry edukacyjne </a:t>
            </a:r>
          </a:p>
          <a:p>
            <a:pPr algn="ctr">
              <a:buNone/>
            </a:pPr>
            <a:r>
              <a:rPr lang="pl-PL" sz="4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 zapisując je na zajęcia mające rozwijać ich zainteresowania, czasem chyba zapominamy, </a:t>
            </a:r>
            <a:endParaRPr lang="pl-PL" sz="40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buNone/>
            </a:pPr>
            <a:r>
              <a:rPr lang="pl-PL" sz="4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że </a:t>
            </a:r>
            <a:r>
              <a:rPr lang="pl-PL" sz="4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czytanie książek także zaspokaja wiele potrzeb. </a:t>
            </a:r>
            <a:endParaRPr lang="pl-PL" sz="40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pl-PL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366</Words>
  <Application>Microsoft Office PowerPoint</Application>
  <PresentationFormat>Pokaz na ekranie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5 najważniejszych korzyści z czytania</vt:lpstr>
      <vt:lpstr>Komunikacja</vt:lpstr>
      <vt:lpstr>Komunikacja</vt:lpstr>
      <vt:lpstr>Odpoczynek </vt:lpstr>
      <vt:lpstr>Inteligencja emocjonalna</vt:lpstr>
      <vt:lpstr>Koncentracja</vt:lpstr>
      <vt:lpstr>Emocje</vt:lpstr>
      <vt:lpstr>Slajd 8</vt:lpstr>
      <vt:lpstr>Slajd 9</vt:lpstr>
      <vt:lpstr>Slajd 10</vt:lpstr>
      <vt:lpstr>DRODZY RODZICE: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najważniejszych korzyści z czytania</dc:title>
  <dc:creator>Zenobiusz</dc:creator>
  <cp:lastModifiedBy>Biblioteka</cp:lastModifiedBy>
  <cp:revision>25</cp:revision>
  <dcterms:created xsi:type="dcterms:W3CDTF">2015-10-21T20:54:29Z</dcterms:created>
  <dcterms:modified xsi:type="dcterms:W3CDTF">2021-04-22T08:06:38Z</dcterms:modified>
</cp:coreProperties>
</file>