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1186" y="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6E71-E74D-4CCB-9093-733FA672C351}" type="datetimeFigureOut">
              <a:rPr lang="pl-PL" smtClean="0"/>
              <a:t>26.04.2021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68F84-FDF5-42B3-8110-8C818D91D6F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ku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2214554"/>
            <a:ext cx="3714744" cy="2571768"/>
          </a:xfrm>
        </p:spPr>
        <p:txBody>
          <a:bodyPr>
            <a:normAutofit fontScale="47500" lnSpcReduction="20000"/>
          </a:bodyPr>
          <a:lstStyle/>
          <a:p>
            <a:r>
              <a:rPr lang="pl-PL" b="1" dirty="0" smtClean="0">
                <a:solidFill>
                  <a:schemeClr val="bg1"/>
                </a:solidFill>
              </a:rPr>
              <a:t>Drodzy Polacy, droga Polsko! </a:t>
            </a:r>
          </a:p>
          <a:p>
            <a:r>
              <a:rPr lang="pl-PL" b="1" dirty="0" smtClean="0">
                <a:solidFill>
                  <a:schemeClr val="bg1"/>
                </a:solidFill>
              </a:rPr>
              <a:t>Z okazji Święta Konstytucji 3 Maja życzę Wam kolejnych </a:t>
            </a:r>
            <a:r>
              <a:rPr lang="pl-PL" b="1" smtClean="0">
                <a:solidFill>
                  <a:schemeClr val="bg1"/>
                </a:solidFill>
              </a:rPr>
              <a:t>lat wolności i </a:t>
            </a:r>
            <a:r>
              <a:rPr lang="pl-PL" b="1" dirty="0" smtClean="0">
                <a:solidFill>
                  <a:schemeClr val="bg1"/>
                </a:solidFill>
              </a:rPr>
              <a:t>chwały. Wszystkiego co najlepsze, samych pomyślności i sukcesów. Aby nasz kraj był miejscem w którym chce się mieszkać ,aby był szczególny dla każdego rodaka. Niech żaden Polak nie traci nadziei i wiary w nasz piękny kraj. Pamiętajmy jak ogromną rolę Konstytucja odegrała w naszej historii i nigdy nie przestawajmy być dumni z tego, że jesteśmy Polakami!      </a:t>
            </a:r>
            <a:endParaRPr lang="pl-PL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82</Words>
  <Application>Microsoft Office PowerPoint</Application>
  <PresentationFormat>Pokaz na ekranie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Grzegorz</dc:creator>
  <cp:lastModifiedBy>Wioletta Dobosz-Paduch</cp:lastModifiedBy>
  <cp:revision>4</cp:revision>
  <dcterms:created xsi:type="dcterms:W3CDTF">2021-04-25T08:47:38Z</dcterms:created>
  <dcterms:modified xsi:type="dcterms:W3CDTF">2021-04-26T16:29:50Z</dcterms:modified>
</cp:coreProperties>
</file>