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9" r:id="rId3"/>
    <p:sldId id="257" r:id="rId4"/>
    <p:sldId id="258" r:id="rId5"/>
    <p:sldId id="260" r:id="rId6"/>
    <p:sldId id="261" r:id="rId7"/>
    <p:sldId id="267" r:id="rId8"/>
    <p:sldId id="263" r:id="rId9"/>
    <p:sldId id="264" r:id="rId10"/>
    <p:sldId id="265" r:id="rId11"/>
    <p:sldId id="266"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2" d="100"/>
          <a:sy n="92" d="100"/>
        </p:scale>
        <p:origin x="-1186" y="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43464F59-E1BA-474C-974F-CED5ACCBBDCD}" type="datetimeFigureOut">
              <a:rPr lang="pl-PL" smtClean="0"/>
              <a:pPr/>
              <a:t>26.04.2021</a:t>
            </a:fld>
            <a:endParaRPr lang="pl-PL"/>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90DD2847-9FE4-4F9F-A4DB-C03E426D12F1}"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3464F59-E1BA-474C-974F-CED5ACCBBDCD}" type="datetimeFigureOut">
              <a:rPr lang="pl-PL" smtClean="0"/>
              <a:pPr/>
              <a:t>26.04.2021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0DD2847-9FE4-4F9F-A4DB-C03E426D12F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3464F59-E1BA-474C-974F-CED5ACCBBDCD}" type="datetimeFigureOut">
              <a:rPr lang="pl-PL" smtClean="0"/>
              <a:pPr/>
              <a:t>26.04.2021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0DD2847-9FE4-4F9F-A4DB-C03E426D12F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43464F59-E1BA-474C-974F-CED5ACCBBDCD}" type="datetimeFigureOut">
              <a:rPr lang="pl-PL" smtClean="0"/>
              <a:pPr/>
              <a:t>26.04.2021</a:t>
            </a:fld>
            <a:endParaRPr lang="pl-PL"/>
          </a:p>
        </p:txBody>
      </p:sp>
      <p:sp>
        <p:nvSpPr>
          <p:cNvPr id="9" name="Symbol zastępczy numeru slajdu 8"/>
          <p:cNvSpPr>
            <a:spLocks noGrp="1"/>
          </p:cNvSpPr>
          <p:nvPr>
            <p:ph type="sldNum" sz="quarter" idx="15"/>
          </p:nvPr>
        </p:nvSpPr>
        <p:spPr/>
        <p:txBody>
          <a:bodyPr rtlCol="0"/>
          <a:lstStyle/>
          <a:p>
            <a:fld id="{90DD2847-9FE4-4F9F-A4DB-C03E426D12F1}"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43464F59-E1BA-474C-974F-CED5ACCBBDCD}" type="datetimeFigureOut">
              <a:rPr lang="pl-PL" smtClean="0"/>
              <a:pPr/>
              <a:t>26.04.2021</a:t>
            </a:fld>
            <a:endParaRPr lang="pl-PL"/>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numeru slajdu 5"/>
          <p:cNvSpPr>
            <a:spLocks noGrp="1"/>
          </p:cNvSpPr>
          <p:nvPr>
            <p:ph type="sldNum" sz="quarter" idx="12"/>
          </p:nvPr>
        </p:nvSpPr>
        <p:spPr bwMode="auto">
          <a:xfrm>
            <a:off x="1340616" y="4928702"/>
            <a:ext cx="609600" cy="517524"/>
          </a:xfrm>
        </p:spPr>
        <p:txBody>
          <a:bodyPr/>
          <a:lstStyle/>
          <a:p>
            <a:fld id="{90DD2847-9FE4-4F9F-A4DB-C03E426D12F1}"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43464F59-E1BA-474C-974F-CED5ACCBBDCD}" type="datetimeFigureOut">
              <a:rPr lang="pl-PL" smtClean="0"/>
              <a:pPr/>
              <a:t>26.04.2021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0DD2847-9FE4-4F9F-A4DB-C03E426D12F1}"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43464F59-E1BA-474C-974F-CED5ACCBBDCD}" type="datetimeFigureOut">
              <a:rPr lang="pl-PL" smtClean="0"/>
              <a:pPr/>
              <a:t>26.04.2021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0DD2847-9FE4-4F9F-A4DB-C03E426D12F1}"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43464F59-E1BA-474C-974F-CED5ACCBBDCD}" type="datetimeFigureOut">
              <a:rPr lang="pl-PL" smtClean="0"/>
              <a:pPr/>
              <a:t>26.04.2021</a:t>
            </a:fld>
            <a:endParaRPr lang="pl-PL"/>
          </a:p>
        </p:txBody>
      </p:sp>
      <p:sp>
        <p:nvSpPr>
          <p:cNvPr id="7" name="Symbol zastępczy numeru slajdu 6"/>
          <p:cNvSpPr>
            <a:spLocks noGrp="1"/>
          </p:cNvSpPr>
          <p:nvPr>
            <p:ph type="sldNum" sz="quarter" idx="11"/>
          </p:nvPr>
        </p:nvSpPr>
        <p:spPr/>
        <p:txBody>
          <a:bodyPr rtlCol="0"/>
          <a:lstStyle/>
          <a:p>
            <a:fld id="{90DD2847-9FE4-4F9F-A4DB-C03E426D12F1}"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3464F59-E1BA-474C-974F-CED5ACCBBDCD}" type="datetimeFigureOut">
              <a:rPr lang="pl-PL" smtClean="0"/>
              <a:pPr/>
              <a:t>26.04.2021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0DD2847-9FE4-4F9F-A4DB-C03E426D12F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43464F59-E1BA-474C-974F-CED5ACCBBDCD}" type="datetimeFigureOut">
              <a:rPr lang="pl-PL" smtClean="0"/>
              <a:pPr/>
              <a:t>26.04.2021</a:t>
            </a:fld>
            <a:endParaRPr lang="pl-PL"/>
          </a:p>
        </p:txBody>
      </p:sp>
      <p:sp>
        <p:nvSpPr>
          <p:cNvPr id="22" name="Symbol zastępczy numeru slajdu 21"/>
          <p:cNvSpPr>
            <a:spLocks noGrp="1"/>
          </p:cNvSpPr>
          <p:nvPr>
            <p:ph type="sldNum" sz="quarter" idx="15"/>
          </p:nvPr>
        </p:nvSpPr>
        <p:spPr/>
        <p:txBody>
          <a:bodyPr rtlCol="0"/>
          <a:lstStyle/>
          <a:p>
            <a:fld id="{90DD2847-9FE4-4F9F-A4DB-C03E426D12F1}"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ymbol zastępczy daty 16"/>
          <p:cNvSpPr>
            <a:spLocks noGrp="1"/>
          </p:cNvSpPr>
          <p:nvPr>
            <p:ph type="dt" sz="half" idx="10"/>
          </p:nvPr>
        </p:nvSpPr>
        <p:spPr/>
        <p:txBody>
          <a:bodyPr rtlCol="0"/>
          <a:lstStyle/>
          <a:p>
            <a:fld id="{43464F59-E1BA-474C-974F-CED5ACCBBDCD}" type="datetimeFigureOut">
              <a:rPr lang="pl-PL" smtClean="0"/>
              <a:pPr/>
              <a:t>26.04.2021</a:t>
            </a:fld>
            <a:endParaRPr lang="pl-PL"/>
          </a:p>
        </p:txBody>
      </p:sp>
      <p:sp>
        <p:nvSpPr>
          <p:cNvPr id="18" name="Symbol zastępczy numeru slajdu 17"/>
          <p:cNvSpPr>
            <a:spLocks noGrp="1"/>
          </p:cNvSpPr>
          <p:nvPr>
            <p:ph type="sldNum" sz="quarter" idx="11"/>
          </p:nvPr>
        </p:nvSpPr>
        <p:spPr/>
        <p:txBody>
          <a:bodyPr rtlCol="0"/>
          <a:lstStyle/>
          <a:p>
            <a:fld id="{90DD2847-9FE4-4F9F-A4DB-C03E426D12F1}"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3464F59-E1BA-474C-974F-CED5ACCBBDCD}" type="datetimeFigureOut">
              <a:rPr lang="pl-PL" smtClean="0"/>
              <a:pPr/>
              <a:t>26.04.2021</a:t>
            </a:fld>
            <a:endParaRPr lang="pl-PL"/>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l-PL"/>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0DD2847-9FE4-4F9F-A4DB-C03E426D12F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476672"/>
            <a:ext cx="6172200" cy="3024336"/>
          </a:xfrm>
          <a:ln>
            <a:solidFill>
              <a:schemeClr val="bg1"/>
            </a:solidFill>
          </a:ln>
        </p:spPr>
        <p:txBody>
          <a:bodyPr/>
          <a:lstStyle/>
          <a:p>
            <a:r>
              <a:rPr lang="pl-PL" dirty="0" smtClean="0">
                <a:solidFill>
                  <a:schemeClr val="tx1"/>
                </a:solidFill>
              </a:rPr>
              <a:t>Święto konstytucji </a:t>
            </a:r>
            <a:br>
              <a:rPr lang="pl-PL" dirty="0" smtClean="0">
                <a:solidFill>
                  <a:schemeClr val="tx1"/>
                </a:solidFill>
              </a:rPr>
            </a:br>
            <a:r>
              <a:rPr lang="pl-PL" dirty="0" smtClean="0">
                <a:solidFill>
                  <a:schemeClr val="tx1"/>
                </a:solidFill>
              </a:rPr>
              <a:t>3 maja</a:t>
            </a:r>
            <a:endParaRPr lang="pl-PL" dirty="0">
              <a:solidFill>
                <a:schemeClr val="tx1"/>
              </a:solidFill>
            </a:endParaRPr>
          </a:p>
        </p:txBody>
      </p:sp>
      <p:sp>
        <p:nvSpPr>
          <p:cNvPr id="3" name="Podtytuł 2"/>
          <p:cNvSpPr>
            <a:spLocks noGrp="1"/>
          </p:cNvSpPr>
          <p:nvPr>
            <p:ph type="subTitle" idx="1"/>
          </p:nvPr>
        </p:nvSpPr>
        <p:spPr>
          <a:xfrm>
            <a:off x="2286000" y="5013176"/>
            <a:ext cx="4230216" cy="360040"/>
          </a:xfrm>
          <a:ln>
            <a:solidFill>
              <a:schemeClr val="bg1"/>
            </a:solidFill>
          </a:ln>
        </p:spPr>
        <p:txBody>
          <a:bodyPr>
            <a:normAutofit lnSpcReduction="10000"/>
          </a:bodyPr>
          <a:lstStyle/>
          <a:p>
            <a:r>
              <a:rPr lang="pl-PL" dirty="0" smtClean="0"/>
              <a:t>Magdalena  Wieczorkowska </a:t>
            </a:r>
            <a:r>
              <a:rPr lang="pl-PL" dirty="0" err="1" smtClean="0"/>
              <a:t>kl</a:t>
            </a:r>
            <a:r>
              <a:rPr lang="pl-PL" dirty="0" smtClean="0"/>
              <a:t> </a:t>
            </a:r>
            <a:r>
              <a:rPr lang="pl-PL" dirty="0" err="1" smtClean="0"/>
              <a:t>VIc</a:t>
            </a:r>
            <a:endParaRPr lang="pl-PL" dirty="0"/>
          </a:p>
        </p:txBody>
      </p:sp>
    </p:spTree>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Żyjemy+w+Polsce,+która+może+szczycić+się+długo+oczekiwaną+wolnością.jpg"/>
          <p:cNvPicPr>
            <a:picLocks noGrp="1" noChangeAspect="1"/>
          </p:cNvPicPr>
          <p:nvPr>
            <p:ph sz="quarter" idx="1"/>
          </p:nvPr>
        </p:nvPicPr>
        <p:blipFill>
          <a:blip r:embed="rId2" cstate="print"/>
          <a:stretch>
            <a:fillRect/>
          </a:stretch>
        </p:blipFill>
        <p:spPr>
          <a:xfrm>
            <a:off x="251520" y="0"/>
            <a:ext cx="8531948" cy="6597352"/>
          </a:xfrm>
        </p:spPr>
      </p:pic>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Dziękuje Za Uwagę, Pozdrawiam</a:t>
            </a:r>
            <a:endParaRPr lang="pl-PL" dirty="0"/>
          </a:p>
        </p:txBody>
      </p:sp>
      <p:pic>
        <p:nvPicPr>
          <p:cNvPr id="4" name="Symbol zastępczy zawartości 3" descr="1Qj-3j71_Ac2ShcNsnR4NykeqzUJU_0tNfM4kUTrmcuMPxAhzTW9Wau1vSzG3iJAzwbekW4pvk6I6h06sfOSQgRVOEWJfT5_e8CG9kTZ4i4FKbYDAG1rHA.png"/>
          <p:cNvPicPr>
            <a:picLocks noGrp="1" noChangeAspect="1"/>
          </p:cNvPicPr>
          <p:nvPr>
            <p:ph sz="quarter" idx="1"/>
          </p:nvPr>
        </p:nvPicPr>
        <p:blipFill>
          <a:blip r:embed="rId2" cstate="print"/>
          <a:stretch>
            <a:fillRect/>
          </a:stretch>
        </p:blipFill>
        <p:spPr>
          <a:xfrm>
            <a:off x="-433064" y="1412776"/>
            <a:ext cx="9577064" cy="4968552"/>
          </a:xfrm>
        </p:spPr>
      </p:pic>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Fotolia_137816038_Subscription_Monthly_M.jpg"/>
          <p:cNvPicPr>
            <a:picLocks noGrp="1" noChangeAspect="1"/>
          </p:cNvPicPr>
          <p:nvPr>
            <p:ph sz="quarter" idx="1"/>
          </p:nvPr>
        </p:nvPicPr>
        <p:blipFill>
          <a:blip r:embed="rId2" cstate="print"/>
          <a:stretch>
            <a:fillRect/>
          </a:stretch>
        </p:blipFill>
        <p:spPr>
          <a:xfrm>
            <a:off x="350359" y="404664"/>
            <a:ext cx="8335760" cy="5904656"/>
          </a:xfrm>
        </p:spPr>
      </p:pic>
    </p:spTree>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6" name="Symbol zastępczy zawartości 5" descr="pwRLzttwXxPaowCwEPX3l8OOVAn4Y8DnaORbtuPMqofEMZG9-T4rPyNFIKhBH-qnaYQZnV57KHdtpOl7LSXqJvyHAHoLdAhF805N.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Konstytucje uchwalił Stanisław August Poniatowski wraz ze </a:t>
            </a:r>
            <a:r>
              <a:rPr lang="pl-PL" i="1" dirty="0" smtClean="0"/>
              <a:t>stanem skonfederowanym</a:t>
            </a:r>
            <a:endParaRPr lang="pl-PL" dirty="0"/>
          </a:p>
        </p:txBody>
      </p:sp>
      <p:pic>
        <p:nvPicPr>
          <p:cNvPr id="5" name="Symbol zastępczy zawartości 4" descr="August_Poniatowski.jpg"/>
          <p:cNvPicPr>
            <a:picLocks noGrp="1" noChangeAspect="1"/>
          </p:cNvPicPr>
          <p:nvPr>
            <p:ph sz="quarter" idx="1"/>
          </p:nvPr>
        </p:nvPicPr>
        <p:blipFill>
          <a:blip r:embed="rId2" cstate="print"/>
          <a:stretch>
            <a:fillRect/>
          </a:stretch>
        </p:blipFill>
        <p:spPr>
          <a:xfrm>
            <a:off x="467544" y="1484784"/>
            <a:ext cx="3384376" cy="5182326"/>
          </a:xfrm>
          <a:prstGeom prst="rect">
            <a:avLst/>
          </a:prstGeom>
          <a:ln>
            <a:noFill/>
          </a:ln>
          <a:effectLst>
            <a:outerShdw blurRad="292100" dist="139700" dir="2700000" algn="tl" rotWithShape="0">
              <a:srgbClr val="333333">
                <a:alpha val="65000"/>
              </a:srgbClr>
            </a:outerShdw>
          </a:effectLst>
        </p:spPr>
      </p:pic>
      <p:pic>
        <p:nvPicPr>
          <p:cNvPr id="6" name="Symbol zastępczy zawartości 5" descr="Lesseur-Stanisław_August.jpg"/>
          <p:cNvPicPr>
            <a:picLocks noGrp="1" noChangeAspect="1"/>
          </p:cNvPicPr>
          <p:nvPr>
            <p:ph sz="quarter" idx="2"/>
          </p:nvPr>
        </p:nvPicPr>
        <p:blipFill>
          <a:blip r:embed="rId3" cstate="print"/>
          <a:stretch>
            <a:fillRect/>
          </a:stretch>
        </p:blipFill>
        <p:spPr>
          <a:xfrm>
            <a:off x="4499992" y="1196752"/>
            <a:ext cx="4175938" cy="5164326"/>
          </a:xfrm>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znaczenie+konstytucji+3+maja.jpg"/>
          <p:cNvPicPr>
            <a:picLocks noGrp="1" noChangeAspect="1"/>
          </p:cNvPicPr>
          <p:nvPr>
            <p:ph sz="quarter" idx="1"/>
          </p:nvPr>
        </p:nvPicPr>
        <p:blipFill>
          <a:blip r:embed="rId2" cstate="print"/>
          <a:stretch>
            <a:fillRect/>
          </a:stretch>
        </p:blipFill>
        <p:spPr>
          <a:xfrm>
            <a:off x="0" y="0"/>
            <a:ext cx="9396536" cy="6858000"/>
          </a:xfrm>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8" name="Symbol zastępczy zawartości 7" descr="Jan_Matejko-Konstytucja-wskaźniki-1024x568.jpg"/>
          <p:cNvPicPr>
            <a:picLocks noGrp="1" noChangeAspect="1"/>
          </p:cNvPicPr>
          <p:nvPr>
            <p:ph sz="quarter" idx="1"/>
          </p:nvPr>
        </p:nvPicPr>
        <p:blipFill>
          <a:blip r:embed="rId2" cstate="print"/>
          <a:stretch>
            <a:fillRect/>
          </a:stretch>
        </p:blipFill>
        <p:spPr>
          <a:xfrm>
            <a:off x="-228533" y="0"/>
            <a:ext cx="9372533" cy="7029400"/>
          </a:xfrm>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5576" y="1052736"/>
            <a:ext cx="7200800" cy="4893647"/>
          </a:xfrm>
          <a:prstGeom prst="rect">
            <a:avLst/>
          </a:prstGeom>
        </p:spPr>
        <p:txBody>
          <a:bodyPr wrap="square">
            <a:spAutoFit/>
          </a:bodyPr>
          <a:lstStyle/>
          <a:p>
            <a:pPr marL="342900" indent="-342900">
              <a:buClr>
                <a:schemeClr val="accent1"/>
              </a:buClr>
              <a:buFont typeface="Courier New" panose="02070309020205020404" pitchFamily="49" charset="0"/>
              <a:buChar char="o"/>
            </a:pPr>
            <a:r>
              <a:rPr lang="pl-PL" sz="2400" dirty="0"/>
              <a:t>Konstytucja przestała w praktyce obowiązywać (straciła znaczenie) 24 lipca 1792 roku (w momencie przystąpienia króla Stanisława Augusta Poniatowskiego do konfederacji targowickiej) – czyli po nieco ponad 14 miesiącach, w ciągu których Sejm Czteroletni uchwalił szereg ustaw szczegółowych, będących rozwinięciem jej postanowień. Przestała natomiast być obowiązującym aktem prawnym (została derogowana) 23 listopada 1793 roku. Sejm grodzieński uznał wtedy Sejm Czteroletni za niebyły i uchylił wszystkie ustanowione na nim akty prawne</a:t>
            </a:r>
          </a:p>
        </p:txBody>
      </p:sp>
    </p:spTree>
    <p:extLst>
      <p:ext uri="{BB962C8B-B14F-4D97-AF65-F5344CB8AC3E}">
        <p14:creationId xmlns:p14="http://schemas.microsoft.com/office/powerpoint/2010/main" val="419204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348880"/>
            <a:ext cx="3779912" cy="1143000"/>
          </a:xfrm>
        </p:spPr>
        <p:txBody>
          <a:bodyPr/>
          <a:lstStyle/>
          <a:p>
            <a:r>
              <a:rPr lang="pl-PL" dirty="0" smtClean="0"/>
              <a:t>Treść konstytucji</a:t>
            </a:r>
            <a:endParaRPr lang="pl-PL" dirty="0"/>
          </a:p>
        </p:txBody>
      </p:sp>
      <p:pic>
        <p:nvPicPr>
          <p:cNvPr id="4" name="Symbol zastępczy zawartości 3" descr="Konstytucja_3_maja_rekopis_1.jpg"/>
          <p:cNvPicPr>
            <a:picLocks noGrp="1" noChangeAspect="1"/>
          </p:cNvPicPr>
          <p:nvPr>
            <p:ph sz="quarter" idx="1"/>
          </p:nvPr>
        </p:nvPicPr>
        <p:blipFill>
          <a:blip r:embed="rId2" cstate="print"/>
          <a:stretch>
            <a:fillRect/>
          </a:stretch>
        </p:blipFill>
        <p:spPr>
          <a:xfrm>
            <a:off x="3635896" y="0"/>
            <a:ext cx="5184576" cy="6858000"/>
          </a:xfrm>
        </p:spPr>
      </p:pic>
    </p:spTree>
  </p:cSld>
  <p:clrMapOvr>
    <a:masterClrMapping/>
  </p:clrMapOvr>
  <p:transition>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Trzy Święta które obchodzimy co roku</a:t>
            </a:r>
            <a:endParaRPr lang="pl-PL" dirty="0"/>
          </a:p>
        </p:txBody>
      </p:sp>
      <p:pic>
        <p:nvPicPr>
          <p:cNvPr id="4" name="Symbol zastępczy zawartości 3" descr="flaga-1.png"/>
          <p:cNvPicPr>
            <a:picLocks noGrp="1" noChangeAspect="1"/>
          </p:cNvPicPr>
          <p:nvPr>
            <p:ph sz="quarter" idx="1"/>
          </p:nvPr>
        </p:nvPicPr>
        <p:blipFill>
          <a:blip r:embed="rId2" cstate="print"/>
          <a:stretch>
            <a:fillRect/>
          </a:stretch>
        </p:blipFill>
        <p:spPr>
          <a:xfrm>
            <a:off x="179512" y="1556792"/>
            <a:ext cx="8568952" cy="4752528"/>
          </a:xfrm>
        </p:spPr>
      </p:pic>
    </p:spTree>
  </p:cSld>
  <p:clrMapOvr>
    <a:masterClrMapping/>
  </p:clrMapOvr>
  <p:transition>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130</TotalTime>
  <Words>107</Words>
  <Application>Microsoft Office PowerPoint</Application>
  <PresentationFormat>Pokaz na ekranie (4:3)</PresentationFormat>
  <Paragraphs>7</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Wykusz</vt:lpstr>
      <vt:lpstr>Święto konstytucji  3 maja</vt:lpstr>
      <vt:lpstr>Prezentacja programu PowerPoint</vt:lpstr>
      <vt:lpstr>Prezentacja programu PowerPoint</vt:lpstr>
      <vt:lpstr>Konstytucje uchwalił Stanisław August Poniatowski wraz ze stanem skonfederowanym</vt:lpstr>
      <vt:lpstr>Prezentacja programu PowerPoint</vt:lpstr>
      <vt:lpstr>Prezentacja programu PowerPoint</vt:lpstr>
      <vt:lpstr>Prezentacja programu PowerPoint</vt:lpstr>
      <vt:lpstr>Treść konstytucji</vt:lpstr>
      <vt:lpstr>Trzy Święta które obchodzimy co roku</vt:lpstr>
      <vt:lpstr>Prezentacja programu PowerPoint</vt:lpstr>
      <vt:lpstr>Dziękuje Za Uwagę, Pozdrawiam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Święto konstytucji  3 maja</dc:title>
  <dc:creator>kasia</dc:creator>
  <cp:lastModifiedBy>Wioletta Dobosz-Paduch</cp:lastModifiedBy>
  <cp:revision>15</cp:revision>
  <dcterms:created xsi:type="dcterms:W3CDTF">2021-04-22T16:46:33Z</dcterms:created>
  <dcterms:modified xsi:type="dcterms:W3CDTF">2021-04-26T16:26:59Z</dcterms:modified>
</cp:coreProperties>
</file>