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2" d="100"/>
          <a:sy n="92" d="100"/>
        </p:scale>
        <p:origin x="-307" y="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D3D1-D3DE-41D3-939F-3CEC36B0226A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25F-309A-453D-86FF-B075C1E2E2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9175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D3D1-D3DE-41D3-939F-3CEC36B0226A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25F-309A-453D-86FF-B075C1E2E2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987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D3D1-D3DE-41D3-939F-3CEC36B0226A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25F-309A-453D-86FF-B075C1E2E2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547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D3D1-D3DE-41D3-939F-3CEC36B0226A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25F-309A-453D-86FF-B075C1E2E2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186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D3D1-D3DE-41D3-939F-3CEC36B0226A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25F-309A-453D-86FF-B075C1E2E2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9095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D3D1-D3DE-41D3-939F-3CEC36B0226A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25F-309A-453D-86FF-B075C1E2E2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76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D3D1-D3DE-41D3-939F-3CEC36B0226A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25F-309A-453D-86FF-B075C1E2E2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41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D3D1-D3DE-41D3-939F-3CEC36B0226A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25F-309A-453D-86FF-B075C1E2E2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042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D3D1-D3DE-41D3-939F-3CEC36B0226A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25F-309A-453D-86FF-B075C1E2E2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8390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D3D1-D3DE-41D3-939F-3CEC36B0226A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25F-309A-453D-86FF-B075C1E2E2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7676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D3D1-D3DE-41D3-939F-3CEC36B0226A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25F-309A-453D-86FF-B075C1E2E2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487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0D3D1-D3DE-41D3-939F-3CEC36B0226A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25F-309A-453D-86FF-B075C1E2E2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973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3000">
              <a:schemeClr val="accent2">
                <a:lumMod val="60000"/>
                <a:lumOff val="40000"/>
              </a:schemeClr>
            </a:gs>
            <a:gs pos="0">
              <a:schemeClr val="accent4">
                <a:lumMod val="60000"/>
                <a:lumOff val="4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6000">
              <a:schemeClr val="accent2">
                <a:lumMod val="20000"/>
                <a:lumOff val="80000"/>
              </a:schemeClr>
            </a:gs>
            <a:gs pos="94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40337"/>
            <a:ext cx="9144000" cy="2387600"/>
          </a:xfrm>
        </p:spPr>
        <p:txBody>
          <a:bodyPr/>
          <a:lstStyle/>
          <a:p>
            <a:r>
              <a:rPr lang="pl-PL" dirty="0" smtClean="0">
                <a:latin typeface="Edwardian Script ITC" panose="030303020407070D0804" pitchFamily="66" charset="0"/>
              </a:rPr>
              <a:t>Wszystkiego Najlepszego z Okazji 3 maja </a:t>
            </a:r>
            <a:endParaRPr lang="pl-PL" dirty="0">
              <a:latin typeface="Edwardian Script ITC" panose="030303020407070D0804" pitchFamily="66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19197" y="3602038"/>
            <a:ext cx="5553606" cy="1655762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435" y="2614089"/>
            <a:ext cx="7127130" cy="363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529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3000">
              <a:schemeClr val="accent2">
                <a:lumMod val="60000"/>
                <a:lumOff val="40000"/>
              </a:schemeClr>
            </a:gs>
            <a:gs pos="0">
              <a:schemeClr val="accent4">
                <a:lumMod val="60000"/>
                <a:lumOff val="4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6000">
              <a:schemeClr val="accent2">
                <a:lumMod val="20000"/>
                <a:lumOff val="80000"/>
              </a:schemeClr>
            </a:gs>
            <a:gs pos="94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5528" y="138547"/>
            <a:ext cx="11104418" cy="2438834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Brush Script MT" panose="03060802040406070304" pitchFamily="66" charset="0"/>
              </a:rPr>
              <a:t>Z okazji 3 maja życzę wszystkim Polakom, aby byli dumni z naszej Ojczyzny Polski i z tego, że są Polakami. Niech Polska zawsze będzie wolna i piękna. </a:t>
            </a:r>
            <a:r>
              <a:rPr lang="pl-PL" dirty="0"/>
              <a:t/>
            </a:r>
            <a:br>
              <a:rPr lang="pl-PL" dirty="0"/>
            </a:br>
            <a:endParaRPr lang="pl-PL" dirty="0">
              <a:latin typeface="Brush Script MT" panose="03060802040406070304" pitchFamily="66" charset="0"/>
            </a:endParaRP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113" y="1468801"/>
            <a:ext cx="6276141" cy="4003745"/>
          </a:xfr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7" y="2577381"/>
            <a:ext cx="5205845" cy="334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88014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37</Words>
  <Application>Microsoft Office PowerPoint</Application>
  <PresentationFormat>Niestandardowy</PresentationFormat>
  <Paragraphs>2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Wszystkiego Najlepszego z Okazji 3 maja </vt:lpstr>
      <vt:lpstr>Z okazji 3 maja życzę wszystkim Polakom, aby byli dumni z naszej Ojczyzny Polski i z tego, że są Polakami. Niech Polska zawsze będzie wolna i piękna.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Wszystkiego Najlepszego z Okazji 3 maja</dc:title>
  <dc:creator>maja.trafalska@gmail.com</dc:creator>
  <cp:lastModifiedBy>Wioletta Dobosz-Paduch</cp:lastModifiedBy>
  <cp:revision>6</cp:revision>
  <dcterms:created xsi:type="dcterms:W3CDTF">2021-04-25T16:10:37Z</dcterms:created>
  <dcterms:modified xsi:type="dcterms:W3CDTF">2021-04-26T16:51:19Z</dcterms:modified>
</cp:coreProperties>
</file>