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9F817-9F77-4E15-B33E-BECB8B81C0D3}" v="382" dt="2021-04-25T16:36:21.279"/>
    <p1510:client id="{3DC2C19F-9071-C000-1817-653533F4986C}" v="74" dt="2021-04-25T17:02:20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93" d="100"/>
          <a:sy n="93" d="100"/>
        </p:scale>
        <p:origin x="-91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26.04.2021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54DEE1C-7FD6-4FA0-A96A-BDF952F19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>
            <a:noAutofit/>
          </a:bodyPr>
          <a:lstStyle/>
          <a:p>
            <a:r>
              <a:rPr lang="pl-PL" i="1" dirty="0">
                <a:latin typeface="Baskerville Old Face"/>
                <a:cs typeface="Arabic Typesetting"/>
              </a:rPr>
              <a:t>Życzenia z okazji 3 Maja</a:t>
            </a:r>
            <a:endParaRPr lang="pl-PL" i="1" dirty="0">
              <a:latin typeface="Arabic Typesetting"/>
              <a:cs typeface="Arabic Typesetting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Życzenia składa Natalia Wojciechowska 6i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BAE534C7-7696-436A-AF63-42419441A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50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 descr="Bukiet czerwonych róż na czarnym tle">
            <a:extLst>
              <a:ext uri="{FF2B5EF4-FFF2-40B4-BE49-F238E27FC236}">
                <a16:creationId xmlns:a16="http://schemas.microsoft.com/office/drawing/2014/main" xmlns="" id="{39C0CCC5-CCAD-4766-AAD1-C3EB6702E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2" r="2" b="2"/>
          <a:stretch/>
        </p:blipFill>
        <p:spPr>
          <a:xfrm>
            <a:off x="2" y="2348174"/>
            <a:ext cx="5485419" cy="4610469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2345076" y="0"/>
                </a:moveTo>
                <a:cubicBezTo>
                  <a:pt x="4079439" y="0"/>
                  <a:pt x="5485419" y="1405980"/>
                  <a:pt x="5485419" y="3140344"/>
                </a:cubicBezTo>
                <a:cubicBezTo>
                  <a:pt x="5485419" y="3573935"/>
                  <a:pt x="5397545" y="3987002"/>
                  <a:pt x="5238635" y="4362707"/>
                </a:cubicBezTo>
                <a:lnTo>
                  <a:pt x="5119282" y="4610469"/>
                </a:lnTo>
                <a:lnTo>
                  <a:pt x="0" y="4610469"/>
                </a:lnTo>
                <a:lnTo>
                  <a:pt x="0" y="1056789"/>
                </a:lnTo>
                <a:lnTo>
                  <a:pt x="124518" y="919786"/>
                </a:lnTo>
                <a:cubicBezTo>
                  <a:pt x="692808" y="351495"/>
                  <a:pt x="1477894" y="0"/>
                  <a:pt x="2345076" y="0"/>
                </a:cubicBezTo>
                <a:close/>
              </a:path>
            </a:pathLst>
          </a:cu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95465ACF-5BF7-4F4D-82E5-6FD6C65EA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" r="355" b="2"/>
          <a:stretch/>
        </p:blipFill>
        <p:spPr>
          <a:xfrm>
            <a:off x="1388811" y="1"/>
            <a:ext cx="4548867" cy="2614366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B37BAF8-EA97-496B-9DF6-3D53B6A19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xmlns="" id="{051B9755-240B-465F-B04B-BEC96E66EC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0" y="2304212"/>
            <a:ext cx="5286375" cy="364013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Baskerville Old Face"/>
              </a:rPr>
              <a:t>Z </a:t>
            </a:r>
            <a:r>
              <a:rPr lang="en-US" sz="2000" dirty="0">
                <a:solidFill>
                  <a:srgbClr val="000000"/>
                </a:solidFill>
                <a:latin typeface="Baskerville Old Face"/>
              </a:rPr>
              <a:t>okazji</a:t>
            </a:r>
            <a:r>
              <a:rPr lang="en-US" sz="2000" dirty="0">
                <a:solidFill>
                  <a:srgbClr val="000000"/>
                </a:solidFill>
                <a:latin typeface="Baskerville Old Face"/>
              </a:rPr>
              <a:t> 3 Maja składam najserdeczniejsze życzenia. Całej Polsce życzę aby byli zdrowi, szczęśliwi, radośni, wolni I dumni z naszego kraju. Dbajmy o naszą Polskie, przecież tyle Ona wycierpiała... </a:t>
            </a:r>
          </a:p>
        </p:txBody>
      </p:sp>
    </p:spTree>
    <p:extLst>
      <p:ext uri="{BB962C8B-B14F-4D97-AF65-F5344CB8AC3E}">
        <p14:creationId xmlns:p14="http://schemas.microsoft.com/office/powerpoint/2010/main" val="397442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147A14C3-093C-4610-8D2B-FF6ACD4C0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anchor="t">
            <a:normAutofit/>
          </a:bodyPr>
          <a:lstStyle/>
          <a:p>
            <a:r>
              <a:rPr lang="en-US" sz="4800" dirty="0">
                <a:latin typeface="Baskerville Old Face"/>
                <a:cs typeface="Calibri"/>
              </a:rPr>
              <a:t>Niech Polska będzie wolna, dzielna I niezależna!</a:t>
            </a:r>
            <a:endParaRPr lang="en-US" sz="4800" dirty="0">
              <a:cs typeface="Calibri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A86541C6-61B1-4DAA-B57A-EAF3F24F0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az 4" descr="Obraz zawierający tekst, tłum&#10;&#10;Opis wygenerowany automatycznie">
            <a:extLst>
              <a:ext uri="{FF2B5EF4-FFF2-40B4-BE49-F238E27FC236}">
                <a16:creationId xmlns:a16="http://schemas.microsoft.com/office/drawing/2014/main" xmlns="" id="{50296DD9-9296-4D80-9BF9-576530BFD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71750011-2006-46BB-AFDE-C6E461752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az 5" descr="Białe róże na kremowym tle">
            <a:extLst>
              <a:ext uri="{FF2B5EF4-FFF2-40B4-BE49-F238E27FC236}">
                <a16:creationId xmlns:a16="http://schemas.microsoft.com/office/drawing/2014/main" xmlns="" id="{C504B1C0-A297-4CFC-95EE-590B27060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67" r="-2" b="-2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7015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</Words>
  <Application>Microsoft Office PowerPoint</Application>
  <PresentationFormat>Niestandardowy</PresentationFormat>
  <Paragraphs>4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Życzenia z okazji 3 Maja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Wioletta Dobosz-Paduch</dc:creator>
  <cp:lastModifiedBy>Wioletta Dobosz-Paduch</cp:lastModifiedBy>
  <cp:revision>68</cp:revision>
  <dcterms:created xsi:type="dcterms:W3CDTF">2021-04-25T16:26:30Z</dcterms:created>
  <dcterms:modified xsi:type="dcterms:W3CDTF">2021-04-26T16:54:14Z</dcterms:modified>
</cp:coreProperties>
</file>