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Default Extension="svg" ContentType="image/sv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5" r:id="rId1"/>
    <p:sldMasterId id="2147483674" r:id="rId2"/>
  </p:sldMasterIdLst>
  <p:sldIdLst>
    <p:sldId id="256" r:id="rId3"/>
    <p:sldId id="258" r:id="rId4"/>
    <p:sldId id="269" r:id="rId5"/>
    <p:sldId id="257" r:id="rId6"/>
    <p:sldId id="259" r:id="rId7"/>
    <p:sldId id="261" r:id="rId8"/>
    <p:sldId id="265" r:id="rId9"/>
    <p:sldId id="260" r:id="rId10"/>
    <p:sldId id="264" r:id="rId11"/>
    <p:sldId id="262" r:id="rId12"/>
    <p:sldId id="266" r:id="rId13"/>
    <p:sldId id="267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C46A44-1E34-967E-A1FF-CB3ED3160441}" v="416" dt="2022-03-05T17:00:50.821"/>
    <p1510:client id="{15019863-E414-917A-F370-FBA18303726C}" v="26" dt="2022-03-04T22:30:33.584"/>
    <p1510:client id="{72F1DA9B-B1EB-8CD5-5C0D-5C9E9B566940}" v="14" dt="2022-03-05T20:18:52.517"/>
    <p1510:client id="{CCF54C5F-036D-4646-B89F-1866938B54E8}" v="73" dt="2022-03-04T22:24:54.471"/>
    <p1510:client id="{EBC59549-8827-52E7-51AE-4BC4EFB78CF6}" v="289" dt="2022-03-05T20:06:33.1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88" d="100"/>
          <a:sy n="88" d="100"/>
        </p:scale>
        <p:origin x="-283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0D5A78-7043-461F-88FF-70DABFCD8A5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A8093A66-88E5-4B31-BA34-DFEFD489C0F5}">
      <dgm:prSet/>
      <dgm:spPr/>
      <dgm:t>
        <a:bodyPr/>
        <a:lstStyle/>
        <a:p>
          <a:r>
            <a:rPr lang="en-US"/>
            <a:t>Proces wyboru szkoły średniej wymaga czasu nie zostawiaj zatem rozmów na ten temat na ostatnią chwilę. </a:t>
          </a:r>
        </a:p>
      </dgm:t>
    </dgm:pt>
    <dgm:pt modelId="{C1C0599E-EE97-4C2F-808A-456B0FB858F2}" type="parTrans" cxnId="{EB19A60D-2F01-40B7-8413-75240A6A55C9}">
      <dgm:prSet/>
      <dgm:spPr/>
      <dgm:t>
        <a:bodyPr/>
        <a:lstStyle/>
        <a:p>
          <a:endParaRPr lang="en-US"/>
        </a:p>
      </dgm:t>
    </dgm:pt>
    <dgm:pt modelId="{EBBA1D57-3EEC-4F75-AFDA-3C79E17733C9}" type="sibTrans" cxnId="{EB19A60D-2F01-40B7-8413-75240A6A55C9}">
      <dgm:prSet/>
      <dgm:spPr/>
      <dgm:t>
        <a:bodyPr/>
        <a:lstStyle/>
        <a:p>
          <a:endParaRPr lang="en-US"/>
        </a:p>
      </dgm:t>
    </dgm:pt>
    <dgm:pt modelId="{0E3BC614-815A-43C1-B7C8-F5177A131705}">
      <dgm:prSet/>
      <dgm:spPr/>
      <dgm:t>
        <a:bodyPr/>
        <a:lstStyle/>
        <a:p>
          <a:r>
            <a:rPr lang="en-US"/>
            <a:t>Nie zaczynaj ich w 8 klasie, warto rozmawiać z dzieckiem już od 6 klasy</a:t>
          </a:r>
        </a:p>
      </dgm:t>
    </dgm:pt>
    <dgm:pt modelId="{825EBA72-B4C0-4372-A424-7DB4F21F6D7A}" type="parTrans" cxnId="{4306B0B3-7370-4035-B562-7A83217C31E0}">
      <dgm:prSet/>
      <dgm:spPr/>
      <dgm:t>
        <a:bodyPr/>
        <a:lstStyle/>
        <a:p>
          <a:endParaRPr lang="en-US"/>
        </a:p>
      </dgm:t>
    </dgm:pt>
    <dgm:pt modelId="{2073C402-C303-477F-84F6-7EF7C48189C3}" type="sibTrans" cxnId="{4306B0B3-7370-4035-B562-7A83217C31E0}">
      <dgm:prSet/>
      <dgm:spPr/>
      <dgm:t>
        <a:bodyPr/>
        <a:lstStyle/>
        <a:p>
          <a:endParaRPr lang="en-US"/>
        </a:p>
      </dgm:t>
    </dgm:pt>
    <dgm:pt modelId="{6A90878E-5BFD-46E4-A8CB-12358E2A8065}" type="pres">
      <dgm:prSet presAssocID="{F90D5A78-7043-461F-88FF-70DABFCD8A53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B001B96B-EDF9-4BCE-AEF1-EAE0D0C08EEC}" type="pres">
      <dgm:prSet presAssocID="{A8093A66-88E5-4B31-BA34-DFEFD489C0F5}" presName="compNode" presStyleCnt="0"/>
      <dgm:spPr/>
    </dgm:pt>
    <dgm:pt modelId="{8389C3C8-CCD4-4650-AEF7-1227EC6BFAE7}" type="pres">
      <dgm:prSet presAssocID="{A8093A66-88E5-4B31-BA34-DFEFD489C0F5}" presName="bgRect" presStyleLbl="bgShp" presStyleIdx="0" presStyleCnt="2"/>
      <dgm:spPr/>
    </dgm:pt>
    <dgm:pt modelId="{8134A21C-B3F8-4D04-A106-69B9BF693D7C}" type="pres">
      <dgm:prSet presAssocID="{A8093A66-88E5-4B31-BA34-DFEFD489C0F5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="" xmlns:dgm14="http://schemas.microsoft.com/office/drawing/2010/diagram" id="0" name="" descr="Klasa"/>
        </a:ext>
      </dgm:extLst>
    </dgm:pt>
    <dgm:pt modelId="{FCB73F7A-3149-4C39-8958-F68A36F6C87B}" type="pres">
      <dgm:prSet presAssocID="{A8093A66-88E5-4B31-BA34-DFEFD489C0F5}" presName="spaceRect" presStyleCnt="0"/>
      <dgm:spPr/>
    </dgm:pt>
    <dgm:pt modelId="{263CF783-4E8B-43B4-90AC-94CB92C4F54D}" type="pres">
      <dgm:prSet presAssocID="{A8093A66-88E5-4B31-BA34-DFEFD489C0F5}" presName="parTx" presStyleLbl="revTx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pl-PL"/>
        </a:p>
      </dgm:t>
    </dgm:pt>
    <dgm:pt modelId="{A5389375-147F-4B11-88EF-8A0D26581CB8}" type="pres">
      <dgm:prSet presAssocID="{EBBA1D57-3EEC-4F75-AFDA-3C79E17733C9}" presName="sibTrans" presStyleCnt="0"/>
      <dgm:spPr/>
    </dgm:pt>
    <dgm:pt modelId="{EA9440C8-5083-4D99-8F1E-14B48C736A01}" type="pres">
      <dgm:prSet presAssocID="{0E3BC614-815A-43C1-B7C8-F5177A131705}" presName="compNode" presStyleCnt="0"/>
      <dgm:spPr/>
    </dgm:pt>
    <dgm:pt modelId="{1B274A66-7DBF-4F82-B461-6F11054FB621}" type="pres">
      <dgm:prSet presAssocID="{0E3BC614-815A-43C1-B7C8-F5177A131705}" presName="bgRect" presStyleLbl="bgShp" presStyleIdx="1" presStyleCnt="2"/>
      <dgm:spPr/>
    </dgm:pt>
    <dgm:pt modelId="{C8B2ECE4-919D-4D65-A5D5-9DBE7921254B}" type="pres">
      <dgm:prSet presAssocID="{0E3BC614-815A-43C1-B7C8-F5177A131705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="" xmlns:dgm14="http://schemas.microsoft.com/office/drawing/2010/diagram" id="0" name="" descr="Książki"/>
        </a:ext>
      </dgm:extLst>
    </dgm:pt>
    <dgm:pt modelId="{8BA89524-9E05-43D1-AAB1-1B77318D5638}" type="pres">
      <dgm:prSet presAssocID="{0E3BC614-815A-43C1-B7C8-F5177A131705}" presName="spaceRect" presStyleCnt="0"/>
      <dgm:spPr/>
    </dgm:pt>
    <dgm:pt modelId="{1E57C3E2-4CAC-4D18-9A62-B5E5F33F97BF}" type="pres">
      <dgm:prSet presAssocID="{0E3BC614-815A-43C1-B7C8-F5177A131705}" presName="parTx" presStyleLbl="revTx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pl-PL"/>
        </a:p>
      </dgm:t>
    </dgm:pt>
  </dgm:ptLst>
  <dgm:cxnLst>
    <dgm:cxn modelId="{F68484F2-B24F-47DE-8B56-95AE2080DDE8}" type="presOf" srcId="{0E3BC614-815A-43C1-B7C8-F5177A131705}" destId="{1E57C3E2-4CAC-4D18-9A62-B5E5F33F97BF}" srcOrd="0" destOrd="0" presId="urn:microsoft.com/office/officeart/2018/2/layout/IconVerticalSolidList"/>
    <dgm:cxn modelId="{4306B0B3-7370-4035-B562-7A83217C31E0}" srcId="{F90D5A78-7043-461F-88FF-70DABFCD8A53}" destId="{0E3BC614-815A-43C1-B7C8-F5177A131705}" srcOrd="1" destOrd="0" parTransId="{825EBA72-B4C0-4372-A424-7DB4F21F6D7A}" sibTransId="{2073C402-C303-477F-84F6-7EF7C48189C3}"/>
    <dgm:cxn modelId="{EB19A60D-2F01-40B7-8413-75240A6A55C9}" srcId="{F90D5A78-7043-461F-88FF-70DABFCD8A53}" destId="{A8093A66-88E5-4B31-BA34-DFEFD489C0F5}" srcOrd="0" destOrd="0" parTransId="{C1C0599E-EE97-4C2F-808A-456B0FB858F2}" sibTransId="{EBBA1D57-3EEC-4F75-AFDA-3C79E17733C9}"/>
    <dgm:cxn modelId="{B0F11F72-37D4-4A26-996D-7DECAFF55B37}" type="presOf" srcId="{F90D5A78-7043-461F-88FF-70DABFCD8A53}" destId="{6A90878E-5BFD-46E4-A8CB-12358E2A8065}" srcOrd="0" destOrd="0" presId="urn:microsoft.com/office/officeart/2018/2/layout/IconVerticalSolidList"/>
    <dgm:cxn modelId="{7F90FA2C-EBA0-4CDB-B6EA-7904BFFD352C}" type="presOf" srcId="{A8093A66-88E5-4B31-BA34-DFEFD489C0F5}" destId="{263CF783-4E8B-43B4-90AC-94CB92C4F54D}" srcOrd="0" destOrd="0" presId="urn:microsoft.com/office/officeart/2018/2/layout/IconVerticalSolidList"/>
    <dgm:cxn modelId="{07C7DA73-3292-4BDA-886E-ED2DB3439BFD}" type="presParOf" srcId="{6A90878E-5BFD-46E4-A8CB-12358E2A8065}" destId="{B001B96B-EDF9-4BCE-AEF1-EAE0D0C08EEC}" srcOrd="0" destOrd="0" presId="urn:microsoft.com/office/officeart/2018/2/layout/IconVerticalSolidList"/>
    <dgm:cxn modelId="{3CA8843B-E540-485F-902F-51195D73D4DA}" type="presParOf" srcId="{B001B96B-EDF9-4BCE-AEF1-EAE0D0C08EEC}" destId="{8389C3C8-CCD4-4650-AEF7-1227EC6BFAE7}" srcOrd="0" destOrd="0" presId="urn:microsoft.com/office/officeart/2018/2/layout/IconVerticalSolidList"/>
    <dgm:cxn modelId="{CE9DDC34-6177-4B72-9141-631544CBE9DD}" type="presParOf" srcId="{B001B96B-EDF9-4BCE-AEF1-EAE0D0C08EEC}" destId="{8134A21C-B3F8-4D04-A106-69B9BF693D7C}" srcOrd="1" destOrd="0" presId="urn:microsoft.com/office/officeart/2018/2/layout/IconVerticalSolidList"/>
    <dgm:cxn modelId="{964178AB-06BF-4B03-9E8A-4D3D7D36299E}" type="presParOf" srcId="{B001B96B-EDF9-4BCE-AEF1-EAE0D0C08EEC}" destId="{FCB73F7A-3149-4C39-8958-F68A36F6C87B}" srcOrd="2" destOrd="0" presId="urn:microsoft.com/office/officeart/2018/2/layout/IconVerticalSolidList"/>
    <dgm:cxn modelId="{73D465F8-D430-482F-A2E5-2CBB54057318}" type="presParOf" srcId="{B001B96B-EDF9-4BCE-AEF1-EAE0D0C08EEC}" destId="{263CF783-4E8B-43B4-90AC-94CB92C4F54D}" srcOrd="3" destOrd="0" presId="urn:microsoft.com/office/officeart/2018/2/layout/IconVerticalSolidList"/>
    <dgm:cxn modelId="{35E6A07A-AFA7-43C6-B516-F0E90C26595B}" type="presParOf" srcId="{6A90878E-5BFD-46E4-A8CB-12358E2A8065}" destId="{A5389375-147F-4B11-88EF-8A0D26581CB8}" srcOrd="1" destOrd="0" presId="urn:microsoft.com/office/officeart/2018/2/layout/IconVerticalSolidList"/>
    <dgm:cxn modelId="{9F6DF2C0-7CEA-45C9-BCC8-A5AC200CE8EA}" type="presParOf" srcId="{6A90878E-5BFD-46E4-A8CB-12358E2A8065}" destId="{EA9440C8-5083-4D99-8F1E-14B48C736A01}" srcOrd="2" destOrd="0" presId="urn:microsoft.com/office/officeart/2018/2/layout/IconVerticalSolidList"/>
    <dgm:cxn modelId="{48E9E0C3-B478-4F75-90A7-241C841C088C}" type="presParOf" srcId="{EA9440C8-5083-4D99-8F1E-14B48C736A01}" destId="{1B274A66-7DBF-4F82-B461-6F11054FB621}" srcOrd="0" destOrd="0" presId="urn:microsoft.com/office/officeart/2018/2/layout/IconVerticalSolidList"/>
    <dgm:cxn modelId="{CE4553C4-74D4-4C8F-90AF-00552688D734}" type="presParOf" srcId="{EA9440C8-5083-4D99-8F1E-14B48C736A01}" destId="{C8B2ECE4-919D-4D65-A5D5-9DBE7921254B}" srcOrd="1" destOrd="0" presId="urn:microsoft.com/office/officeart/2018/2/layout/IconVerticalSolidList"/>
    <dgm:cxn modelId="{B41F7C51-0D65-484B-959B-FBD48EBD5892}" type="presParOf" srcId="{EA9440C8-5083-4D99-8F1E-14B48C736A01}" destId="{8BA89524-9E05-43D1-AAB1-1B77318D5638}" srcOrd="2" destOrd="0" presId="urn:microsoft.com/office/officeart/2018/2/layout/IconVerticalSolidList"/>
    <dgm:cxn modelId="{ECC93077-CC61-4CB2-8B74-64379B3C1762}" type="presParOf" srcId="{EA9440C8-5083-4D99-8F1E-14B48C736A01}" destId="{1E57C3E2-4CAC-4D18-9A62-B5E5F33F97B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339330-B94C-449A-A393-98A68E006E1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D8A94E4-0936-4078-A015-EE077CFB1CF3}">
      <dgm:prSet/>
      <dgm:spPr/>
      <dgm:t>
        <a:bodyPr/>
        <a:lstStyle/>
        <a:p>
          <a:pPr rtl="0"/>
          <a:r>
            <a:rPr lang="en-US" dirty="0">
              <a:latin typeface="Grandview"/>
            </a:rPr>
            <a:t> </a:t>
          </a:r>
          <a:r>
            <a:rPr lang="en-US" dirty="0" err="1">
              <a:latin typeface="Grandview"/>
            </a:rPr>
            <a:t>Obserwuj</a:t>
          </a:r>
          <a:r>
            <a:rPr lang="en-US" dirty="0"/>
            <a:t> </a:t>
          </a:r>
          <a:r>
            <a:rPr lang="en-US" dirty="0">
              <a:latin typeface="Grandview"/>
            </a:rPr>
            <a:t>dziecko</a:t>
          </a:r>
        </a:p>
      </dgm:t>
    </dgm:pt>
    <dgm:pt modelId="{0A5ED699-D6E1-4224-A87B-FD864B57EFB4}" type="parTrans" cxnId="{A19B3A31-8BF2-499C-9607-0D9BCD0D71E9}">
      <dgm:prSet/>
      <dgm:spPr/>
      <dgm:t>
        <a:bodyPr/>
        <a:lstStyle/>
        <a:p>
          <a:endParaRPr lang="en-US"/>
        </a:p>
      </dgm:t>
    </dgm:pt>
    <dgm:pt modelId="{2EB1D404-B576-4FD9-AE98-73216962B2E9}" type="sibTrans" cxnId="{A19B3A31-8BF2-499C-9607-0D9BCD0D71E9}">
      <dgm:prSet/>
      <dgm:spPr/>
      <dgm:t>
        <a:bodyPr/>
        <a:lstStyle/>
        <a:p>
          <a:endParaRPr lang="en-US"/>
        </a:p>
      </dgm:t>
    </dgm:pt>
    <dgm:pt modelId="{911F032D-A1CF-49F3-B991-689EC03B9EAD}">
      <dgm:prSet phldr="0"/>
      <dgm:spPr/>
      <dgm:t>
        <a:bodyPr/>
        <a:lstStyle/>
        <a:p>
          <a:pPr rtl="0"/>
          <a:r>
            <a:rPr lang="en-US" dirty="0">
              <a:latin typeface="Grandview"/>
            </a:rPr>
            <a:t> </a:t>
          </a:r>
          <a:r>
            <a:rPr lang="en-US" b="1" dirty="0" err="1"/>
            <a:t>Sprawdź</a:t>
          </a:r>
          <a:r>
            <a:rPr lang="en-US" b="1" dirty="0"/>
            <a:t> </a:t>
          </a:r>
          <a:r>
            <a:rPr lang="en-US" b="1" dirty="0" err="1"/>
            <a:t>mocne</a:t>
          </a:r>
          <a:r>
            <a:rPr lang="en-US" b="1" dirty="0"/>
            <a:t> </a:t>
          </a:r>
          <a:r>
            <a:rPr lang="en-US" b="1" dirty="0" err="1"/>
            <a:t>strony</a:t>
          </a:r>
          <a:r>
            <a:rPr lang="en-US" b="1" dirty="0"/>
            <a:t> </a:t>
          </a:r>
          <a:r>
            <a:rPr lang="en-US" b="1" dirty="0" err="1"/>
            <a:t>i</a:t>
          </a:r>
          <a:r>
            <a:rPr lang="en-US" b="1" dirty="0"/>
            <a:t> </a:t>
          </a:r>
          <a:r>
            <a:rPr lang="en-US" b="1" dirty="0" err="1"/>
            <a:t>predyspozycje</a:t>
          </a:r>
          <a:r>
            <a:rPr lang="en-US" b="1" dirty="0"/>
            <a:t> </a:t>
          </a:r>
          <a:r>
            <a:rPr lang="en-US" dirty="0" err="1">
              <a:latin typeface="Grandview"/>
            </a:rPr>
            <a:t>dziecka</a:t>
          </a:r>
          <a:endParaRPr lang="en-US" dirty="0">
            <a:latin typeface="Grandview"/>
          </a:endParaRPr>
        </a:p>
      </dgm:t>
    </dgm:pt>
    <dgm:pt modelId="{BBEA7D26-7C5E-48C1-9261-8C299B9F5970}" type="parTrans" cxnId="{02455C55-544D-4D0C-9853-5B4C27614502}">
      <dgm:prSet/>
      <dgm:spPr/>
    </dgm:pt>
    <dgm:pt modelId="{4ECDE5E2-D7EB-4BAA-88A8-00E5F0F9A33F}" type="sibTrans" cxnId="{02455C55-544D-4D0C-9853-5B4C27614502}">
      <dgm:prSet/>
      <dgm:spPr/>
      <dgm:t>
        <a:bodyPr/>
        <a:lstStyle/>
        <a:p>
          <a:endParaRPr lang="en-US"/>
        </a:p>
      </dgm:t>
    </dgm:pt>
    <dgm:pt modelId="{A333D6A1-9F84-4E7A-B4DA-95EF12050C3B}">
      <dgm:prSet phldr="0"/>
      <dgm:spPr/>
      <dgm:t>
        <a:bodyPr/>
        <a:lstStyle/>
        <a:p>
          <a:r>
            <a:rPr lang="en-US" b="1" dirty="0">
              <a:latin typeface="Grandview"/>
            </a:rPr>
            <a:t>Zachęcaj</a:t>
          </a:r>
          <a:r>
            <a:rPr lang="en-US" b="1" dirty="0"/>
            <a:t> do </a:t>
          </a:r>
          <a:r>
            <a:rPr lang="en-US" b="1" dirty="0" err="1"/>
            <a:t>udziału</a:t>
          </a:r>
          <a:r>
            <a:rPr lang="en-US" b="1" dirty="0"/>
            <a:t> w </a:t>
          </a:r>
          <a:r>
            <a:rPr lang="en-US" b="1" dirty="0" err="1"/>
            <a:t>zajęciach</a:t>
          </a:r>
          <a:r>
            <a:rPr lang="en-US" b="1" dirty="0"/>
            <a:t> </a:t>
          </a:r>
          <a:r>
            <a:rPr lang="en-US" b="1" dirty="0" err="1"/>
            <a:t>pozalekcyjnych</a:t>
          </a:r>
          <a:r>
            <a:rPr lang="en-US" dirty="0"/>
            <a:t>, </a:t>
          </a:r>
          <a:r>
            <a:rPr lang="en-US" dirty="0" err="1"/>
            <a:t>pozwalaj</a:t>
          </a:r>
          <a:r>
            <a:rPr lang="en-US" dirty="0"/>
            <a:t> </a:t>
          </a:r>
          <a:r>
            <a:rPr lang="en-US" dirty="0" err="1"/>
            <a:t>doświadczać</a:t>
          </a:r>
          <a:r>
            <a:rPr lang="en-US" dirty="0"/>
            <a:t> </a:t>
          </a:r>
          <a:r>
            <a:rPr lang="en-US" dirty="0" err="1"/>
            <a:t>udziału</a:t>
          </a:r>
          <a:r>
            <a:rPr lang="en-US" dirty="0"/>
            <a:t> </a:t>
          </a:r>
          <a:r>
            <a:rPr lang="en-US" b="1" dirty="0"/>
            <a:t>w </a:t>
          </a:r>
          <a:r>
            <a:rPr lang="en-US" b="1" dirty="0" err="1"/>
            <a:t>różnych</a:t>
          </a:r>
          <a:r>
            <a:rPr lang="en-US" b="1" dirty="0"/>
            <a:t> </a:t>
          </a:r>
          <a:r>
            <a:rPr lang="en-US" b="1" dirty="0" err="1"/>
            <a:t>aktywnościach</a:t>
          </a:r>
          <a:r>
            <a:rPr lang="en-US" dirty="0"/>
            <a:t>, </a:t>
          </a:r>
          <a:r>
            <a:rPr lang="en-US" dirty="0" err="1"/>
            <a:t>bądź</a:t>
          </a:r>
          <a:r>
            <a:rPr lang="en-US" dirty="0"/>
            <a:t> w </a:t>
          </a:r>
          <a:r>
            <a:rPr lang="en-US" dirty="0" err="1"/>
            <a:t>tym</a:t>
          </a:r>
          <a:r>
            <a:rPr lang="en-US" dirty="0"/>
            <a:t> </a:t>
          </a:r>
          <a:r>
            <a:rPr lang="en-US" dirty="0" err="1"/>
            <a:t>obszarze</a:t>
          </a:r>
          <a:r>
            <a:rPr lang="en-US" dirty="0"/>
            <a:t> </a:t>
          </a:r>
          <a:r>
            <a:rPr lang="en-US" dirty="0" err="1"/>
            <a:t>modelem</a:t>
          </a:r>
          <a:r>
            <a:rPr lang="en-US" dirty="0"/>
            <a:t> </a:t>
          </a:r>
          <a:r>
            <a:rPr lang="en-US" dirty="0" err="1"/>
            <a:t>dla</a:t>
          </a:r>
          <a:r>
            <a:rPr lang="en-US" dirty="0"/>
            <a:t> </a:t>
          </a:r>
          <a:r>
            <a:rPr lang="en-US" dirty="0" err="1"/>
            <a:t>dziecka</a:t>
          </a:r>
          <a:r>
            <a:rPr lang="en-US" dirty="0"/>
            <a:t>, </a:t>
          </a:r>
          <a:r>
            <a:rPr lang="en-US" b="1" dirty="0" err="1"/>
            <a:t>pokazuj</a:t>
          </a:r>
          <a:r>
            <a:rPr lang="en-US" b="1" dirty="0"/>
            <a:t>, jak </a:t>
          </a:r>
          <a:r>
            <a:rPr lang="en-US" b="1" dirty="0" err="1"/>
            <a:t>można</a:t>
          </a:r>
          <a:r>
            <a:rPr lang="en-US" b="1" dirty="0"/>
            <a:t> w </a:t>
          </a:r>
          <a:r>
            <a:rPr lang="en-US" b="1" dirty="0" err="1"/>
            <a:t>ciekawy</a:t>
          </a:r>
          <a:r>
            <a:rPr lang="en-US" b="1" dirty="0"/>
            <a:t> </a:t>
          </a:r>
          <a:r>
            <a:rPr lang="en-US" b="1" dirty="0" err="1"/>
            <a:t>sposób</a:t>
          </a:r>
          <a:r>
            <a:rPr lang="en-US" b="1" dirty="0"/>
            <a:t> </a:t>
          </a:r>
          <a:r>
            <a:rPr lang="en-US" b="1" dirty="0" err="1"/>
            <a:t>spędzać</a:t>
          </a:r>
          <a:r>
            <a:rPr lang="en-US" b="1" dirty="0"/>
            <a:t> </a:t>
          </a:r>
          <a:r>
            <a:rPr lang="en-US" b="1" dirty="0" err="1"/>
            <a:t>czas</a:t>
          </a:r>
          <a:r>
            <a:rPr lang="en-US" b="1" dirty="0"/>
            <a:t> </a:t>
          </a:r>
          <a:r>
            <a:rPr lang="en-US" b="1" dirty="0" err="1"/>
            <a:t>wolny</a:t>
          </a:r>
          <a:r>
            <a:rPr lang="en-US" dirty="0"/>
            <a:t>. </a:t>
          </a:r>
        </a:p>
      </dgm:t>
    </dgm:pt>
    <dgm:pt modelId="{B03B3062-23C6-4B15-A958-18FC4627E637}" type="parTrans" cxnId="{7A1F0A04-937B-4879-B5DF-7D697CCF5D3E}">
      <dgm:prSet/>
      <dgm:spPr/>
    </dgm:pt>
    <dgm:pt modelId="{5C4F94B5-4C0A-4921-9877-FB6D001FD4C5}" type="sibTrans" cxnId="{7A1F0A04-937B-4879-B5DF-7D697CCF5D3E}">
      <dgm:prSet/>
      <dgm:spPr/>
      <dgm:t>
        <a:bodyPr/>
        <a:lstStyle/>
        <a:p>
          <a:endParaRPr lang="en-US"/>
        </a:p>
      </dgm:t>
    </dgm:pt>
    <dgm:pt modelId="{7B2E970F-D5F8-4599-BDD3-772AE5F1344A}">
      <dgm:prSet phldr="0"/>
      <dgm:spPr/>
      <dgm:t>
        <a:bodyPr/>
        <a:lstStyle/>
        <a:p>
          <a:pPr rtl="0"/>
          <a:r>
            <a:rPr lang="en-US" dirty="0">
              <a:latin typeface="Grandview"/>
            </a:rPr>
            <a:t> </a:t>
          </a:r>
          <a:r>
            <a:rPr lang="en-US" dirty="0" err="1">
              <a:latin typeface="Grandview"/>
            </a:rPr>
            <a:t>Przeprowadzaj</a:t>
          </a:r>
          <a:r>
            <a:rPr lang="en-US" dirty="0"/>
            <a:t> analizę</a:t>
          </a:r>
          <a:r>
            <a:rPr lang="en-US" dirty="0">
              <a:latin typeface="Grandview"/>
            </a:rPr>
            <a:t> </a:t>
          </a:r>
          <a:r>
            <a:rPr lang="en-US" dirty="0"/>
            <a:t> </a:t>
          </a:r>
          <a:r>
            <a:rPr lang="en-US" dirty="0" err="1"/>
            <a:t>osiągnięć</a:t>
          </a:r>
          <a:r>
            <a:rPr lang="en-US" dirty="0"/>
            <a:t> pod </a:t>
          </a:r>
          <a:r>
            <a:rPr lang="en-US" dirty="0" err="1"/>
            <a:t>kątem</a:t>
          </a:r>
          <a:r>
            <a:rPr lang="en-US" dirty="0"/>
            <a:t>: </a:t>
          </a:r>
          <a:r>
            <a:rPr lang="en-US" dirty="0" err="1"/>
            <a:t>gotowości</a:t>
          </a:r>
          <a:r>
            <a:rPr lang="en-US" dirty="0"/>
            <a:t> </a:t>
          </a:r>
          <a:r>
            <a:rPr lang="en-US" dirty="0" err="1"/>
            <a:t>na</a:t>
          </a:r>
          <a:r>
            <a:rPr lang="en-US" dirty="0"/>
            <a:t> </a:t>
          </a:r>
          <a:r>
            <a:rPr lang="en-US" dirty="0" err="1"/>
            <a:t>wysiłek</a:t>
          </a:r>
          <a:r>
            <a:rPr lang="en-US" dirty="0"/>
            <a:t> </a:t>
          </a:r>
          <a:r>
            <a:rPr lang="en-US" dirty="0" err="1"/>
            <a:t>edukacyjny</a:t>
          </a:r>
          <a:r>
            <a:rPr lang="en-US" dirty="0"/>
            <a:t>, </a:t>
          </a:r>
          <a:r>
            <a:rPr lang="en-US" dirty="0" err="1"/>
            <a:t>możliwości</a:t>
          </a:r>
          <a:r>
            <a:rPr lang="en-US" dirty="0"/>
            <a:t> </a:t>
          </a:r>
          <a:r>
            <a:rPr lang="en-US" dirty="0" err="1"/>
            <a:t>intelektualnych</a:t>
          </a:r>
          <a:r>
            <a:rPr lang="en-US" dirty="0"/>
            <a:t>, </a:t>
          </a:r>
          <a:r>
            <a:rPr lang="en-US" dirty="0" err="1"/>
            <a:t>ocen</a:t>
          </a:r>
          <a:r>
            <a:rPr lang="en-US" dirty="0"/>
            <a:t> </a:t>
          </a:r>
          <a:r>
            <a:rPr lang="pl-PL" dirty="0" smtClean="0"/>
            <a:t/>
          </a:r>
          <a:br>
            <a:rPr lang="pl-PL" dirty="0" smtClean="0"/>
          </a:br>
          <a:r>
            <a:rPr lang="en-US" dirty="0" smtClean="0"/>
            <a:t>z </a:t>
          </a:r>
          <a:r>
            <a:rPr lang="en-US" dirty="0" err="1"/>
            <a:t>poszczególnych</a:t>
          </a:r>
          <a:r>
            <a:rPr lang="en-US" dirty="0"/>
            <a:t> </a:t>
          </a:r>
          <a:r>
            <a:rPr lang="en-US" dirty="0" err="1"/>
            <a:t>przedmiotów</a:t>
          </a:r>
          <a:r>
            <a:rPr lang="en-US" dirty="0"/>
            <a:t>, </a:t>
          </a:r>
          <a:r>
            <a:rPr lang="en-US" dirty="0" err="1"/>
            <a:t>zdolności</a:t>
          </a:r>
          <a:r>
            <a:rPr lang="en-US" dirty="0"/>
            <a:t>, </a:t>
          </a:r>
          <a:r>
            <a:rPr lang="en-US" dirty="0" err="1"/>
            <a:t>zainteresowań</a:t>
          </a:r>
          <a:r>
            <a:rPr lang="en-US" dirty="0"/>
            <a:t> </a:t>
          </a:r>
          <a:r>
            <a:rPr lang="pl-PL" dirty="0" smtClean="0"/>
            <a:t/>
          </a:r>
          <a:br>
            <a:rPr lang="pl-PL" dirty="0" smtClean="0"/>
          </a:br>
          <a:r>
            <a:rPr lang="en-US" dirty="0" err="1" smtClean="0"/>
            <a:t>i</a:t>
          </a:r>
          <a:r>
            <a:rPr lang="en-US" dirty="0" smtClean="0"/>
            <a:t> </a:t>
          </a:r>
          <a:r>
            <a:rPr lang="en-US" dirty="0"/>
            <a:t>hobby, </a:t>
          </a:r>
          <a:r>
            <a:rPr lang="en-US" dirty="0" err="1"/>
            <a:t>stanu</a:t>
          </a:r>
          <a:r>
            <a:rPr lang="en-US" dirty="0"/>
            <a:t> </a:t>
          </a:r>
          <a:r>
            <a:rPr lang="en-US" dirty="0" err="1"/>
            <a:t>zdrowia</a:t>
          </a:r>
          <a:r>
            <a:rPr lang="en-US" dirty="0"/>
            <a:t>.</a:t>
          </a:r>
        </a:p>
      </dgm:t>
    </dgm:pt>
    <dgm:pt modelId="{FBCBBB50-7486-45D5-92A6-704E1879B6EF}" type="parTrans" cxnId="{902015D3-7985-4DE0-9656-E4517CB37E06}">
      <dgm:prSet/>
      <dgm:spPr/>
    </dgm:pt>
    <dgm:pt modelId="{D0CFD6D3-A4D5-4DE8-A560-245E54B05F91}" type="sibTrans" cxnId="{902015D3-7985-4DE0-9656-E4517CB37E06}">
      <dgm:prSet/>
      <dgm:spPr/>
      <dgm:t>
        <a:bodyPr/>
        <a:lstStyle/>
        <a:p>
          <a:endParaRPr lang="en-US"/>
        </a:p>
      </dgm:t>
    </dgm:pt>
    <dgm:pt modelId="{08529926-B303-4BC1-B0DF-3DA7660FD52A}" type="pres">
      <dgm:prSet presAssocID="{80339330-B94C-449A-A393-98A68E006E1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2535117B-5B95-4827-B292-653E0312CC70}" type="pres">
      <dgm:prSet presAssocID="{1D8A94E4-0936-4078-A015-EE077CFB1CF3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0DE72F2-FB5B-4D09-9F0D-B65DE7768A65}" type="pres">
      <dgm:prSet presAssocID="{2EB1D404-B576-4FD9-AE98-73216962B2E9}" presName="spacer" presStyleCnt="0"/>
      <dgm:spPr/>
    </dgm:pt>
    <dgm:pt modelId="{7D6C0506-3BD6-47F7-AF4B-703AE926FABC}" type="pres">
      <dgm:prSet presAssocID="{7B2E970F-D5F8-4599-BDD3-772AE5F1344A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DF5313C-7AAE-4324-8B97-E234336F8F28}" type="pres">
      <dgm:prSet presAssocID="{D0CFD6D3-A4D5-4DE8-A560-245E54B05F91}" presName="spacer" presStyleCnt="0"/>
      <dgm:spPr/>
    </dgm:pt>
    <dgm:pt modelId="{7413B007-B900-4A0B-8636-99A0063FC8ED}" type="pres">
      <dgm:prSet presAssocID="{911F032D-A1CF-49F3-B991-689EC03B9EAD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D326A76-7F3F-4ECD-A015-CFE1C6FE6C1D}" type="pres">
      <dgm:prSet presAssocID="{4ECDE5E2-D7EB-4BAA-88A8-00E5F0F9A33F}" presName="spacer" presStyleCnt="0"/>
      <dgm:spPr/>
    </dgm:pt>
    <dgm:pt modelId="{2A39EEA0-6C5E-4650-9C9E-B2ECAA0B14D4}" type="pres">
      <dgm:prSet presAssocID="{A333D6A1-9F84-4E7A-B4DA-95EF12050C3B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02455C55-544D-4D0C-9853-5B4C27614502}" srcId="{80339330-B94C-449A-A393-98A68E006E18}" destId="{911F032D-A1CF-49F3-B991-689EC03B9EAD}" srcOrd="2" destOrd="0" parTransId="{BBEA7D26-7C5E-48C1-9261-8C299B9F5970}" sibTransId="{4ECDE5E2-D7EB-4BAA-88A8-00E5F0F9A33F}"/>
    <dgm:cxn modelId="{A19B3A31-8BF2-499C-9607-0D9BCD0D71E9}" srcId="{80339330-B94C-449A-A393-98A68E006E18}" destId="{1D8A94E4-0936-4078-A015-EE077CFB1CF3}" srcOrd="0" destOrd="0" parTransId="{0A5ED699-D6E1-4224-A87B-FD864B57EFB4}" sibTransId="{2EB1D404-B576-4FD9-AE98-73216962B2E9}"/>
    <dgm:cxn modelId="{C9564A1C-3AA2-459B-B4AF-E6ACB775C77A}" type="presOf" srcId="{7B2E970F-D5F8-4599-BDD3-772AE5F1344A}" destId="{7D6C0506-3BD6-47F7-AF4B-703AE926FABC}" srcOrd="0" destOrd="0" presId="urn:microsoft.com/office/officeart/2005/8/layout/vList2"/>
    <dgm:cxn modelId="{902015D3-7985-4DE0-9656-E4517CB37E06}" srcId="{80339330-B94C-449A-A393-98A68E006E18}" destId="{7B2E970F-D5F8-4599-BDD3-772AE5F1344A}" srcOrd="1" destOrd="0" parTransId="{FBCBBB50-7486-45D5-92A6-704E1879B6EF}" sibTransId="{D0CFD6D3-A4D5-4DE8-A560-245E54B05F91}"/>
    <dgm:cxn modelId="{9CE24B1B-09CF-438D-8D38-F37CCF77751D}" type="presOf" srcId="{911F032D-A1CF-49F3-B991-689EC03B9EAD}" destId="{7413B007-B900-4A0B-8636-99A0063FC8ED}" srcOrd="0" destOrd="0" presId="urn:microsoft.com/office/officeart/2005/8/layout/vList2"/>
    <dgm:cxn modelId="{E6FB6043-6B8F-4183-A15F-154286741FC0}" type="presOf" srcId="{80339330-B94C-449A-A393-98A68E006E18}" destId="{08529926-B303-4BC1-B0DF-3DA7660FD52A}" srcOrd="0" destOrd="0" presId="urn:microsoft.com/office/officeart/2005/8/layout/vList2"/>
    <dgm:cxn modelId="{6F70FDF6-81AA-4FD7-9A1E-378644C69D5A}" type="presOf" srcId="{A333D6A1-9F84-4E7A-B4DA-95EF12050C3B}" destId="{2A39EEA0-6C5E-4650-9C9E-B2ECAA0B14D4}" srcOrd="0" destOrd="0" presId="urn:microsoft.com/office/officeart/2005/8/layout/vList2"/>
    <dgm:cxn modelId="{7A1F0A04-937B-4879-B5DF-7D697CCF5D3E}" srcId="{80339330-B94C-449A-A393-98A68E006E18}" destId="{A333D6A1-9F84-4E7A-B4DA-95EF12050C3B}" srcOrd="3" destOrd="0" parTransId="{B03B3062-23C6-4B15-A958-18FC4627E637}" sibTransId="{5C4F94B5-4C0A-4921-9877-FB6D001FD4C5}"/>
    <dgm:cxn modelId="{27F8A340-C767-4155-A86F-D81B4E7CDD2E}" type="presOf" srcId="{1D8A94E4-0936-4078-A015-EE077CFB1CF3}" destId="{2535117B-5B95-4827-B292-653E0312CC70}" srcOrd="0" destOrd="0" presId="urn:microsoft.com/office/officeart/2005/8/layout/vList2"/>
    <dgm:cxn modelId="{0168E16B-A11E-42CD-B4BB-0DACAA720F08}" type="presParOf" srcId="{08529926-B303-4BC1-B0DF-3DA7660FD52A}" destId="{2535117B-5B95-4827-B292-653E0312CC70}" srcOrd="0" destOrd="0" presId="urn:microsoft.com/office/officeart/2005/8/layout/vList2"/>
    <dgm:cxn modelId="{58091423-480B-42D4-816C-488B60F06BB5}" type="presParOf" srcId="{08529926-B303-4BC1-B0DF-3DA7660FD52A}" destId="{E0DE72F2-FB5B-4D09-9F0D-B65DE7768A65}" srcOrd="1" destOrd="0" presId="urn:microsoft.com/office/officeart/2005/8/layout/vList2"/>
    <dgm:cxn modelId="{E3E82B95-657C-4CBC-AAF9-3162A9357676}" type="presParOf" srcId="{08529926-B303-4BC1-B0DF-3DA7660FD52A}" destId="{7D6C0506-3BD6-47F7-AF4B-703AE926FABC}" srcOrd="2" destOrd="0" presId="urn:microsoft.com/office/officeart/2005/8/layout/vList2"/>
    <dgm:cxn modelId="{9AE5D83D-4406-401C-9FF7-E92CCD42D495}" type="presParOf" srcId="{08529926-B303-4BC1-B0DF-3DA7660FD52A}" destId="{DDF5313C-7AAE-4324-8B97-E234336F8F28}" srcOrd="3" destOrd="0" presId="urn:microsoft.com/office/officeart/2005/8/layout/vList2"/>
    <dgm:cxn modelId="{3C4482EB-E66B-47CC-ADD2-438450D6A9F6}" type="presParOf" srcId="{08529926-B303-4BC1-B0DF-3DA7660FD52A}" destId="{7413B007-B900-4A0B-8636-99A0063FC8ED}" srcOrd="4" destOrd="0" presId="urn:microsoft.com/office/officeart/2005/8/layout/vList2"/>
    <dgm:cxn modelId="{7D8529FE-9712-498F-811C-7066A1200DD4}" type="presParOf" srcId="{08529926-B303-4BC1-B0DF-3DA7660FD52A}" destId="{2D326A76-7F3F-4ECD-A015-CFE1C6FE6C1D}" srcOrd="5" destOrd="0" presId="urn:microsoft.com/office/officeart/2005/8/layout/vList2"/>
    <dgm:cxn modelId="{7323062F-B48E-431B-BB73-6FE21D39ACB1}" type="presParOf" srcId="{08529926-B303-4BC1-B0DF-3DA7660FD52A}" destId="{2A39EEA0-6C5E-4650-9C9E-B2ECAA0B14D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6E80C9A-2E8C-46A6-9D0A-CC0B2CD3DF1E}" type="doc">
      <dgm:prSet loTypeId="urn:microsoft.com/office/officeart/2005/8/layout/cycle3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2E68443-C8AB-4AE3-A8A4-ACB1C1D5B4DD}">
      <dgm:prSet/>
      <dgm:spPr/>
      <dgm:t>
        <a:bodyPr/>
        <a:lstStyle/>
        <a:p>
          <a:r>
            <a:rPr lang="en-US" dirty="0" err="1"/>
            <a:t>Przedstaw</a:t>
          </a:r>
          <a:r>
            <a:rPr lang="en-US" dirty="0"/>
            <a:t> </a:t>
          </a:r>
          <a:r>
            <a:rPr lang="en-US" dirty="0" err="1"/>
            <a:t>dziecku</a:t>
          </a:r>
          <a:r>
            <a:rPr lang="en-US" dirty="0"/>
            <a:t>, </a:t>
          </a:r>
          <a:r>
            <a:rPr lang="en-US" dirty="0" err="1"/>
            <a:t>na</a:t>
          </a:r>
          <a:r>
            <a:rPr lang="en-US" dirty="0"/>
            <a:t> </a:t>
          </a:r>
          <a:r>
            <a:rPr lang="en-US" dirty="0" err="1"/>
            <a:t>czym</a:t>
          </a:r>
          <a:r>
            <a:rPr lang="en-US" dirty="0"/>
            <a:t> </a:t>
          </a:r>
          <a:r>
            <a:rPr lang="en-US" dirty="0" err="1"/>
            <a:t>polega</a:t>
          </a:r>
          <a:r>
            <a:rPr lang="en-US" dirty="0"/>
            <a:t> </a:t>
          </a:r>
          <a:r>
            <a:rPr lang="en-US" dirty="0" err="1"/>
            <a:t>proces</a:t>
          </a:r>
          <a:r>
            <a:rPr lang="en-US" dirty="0"/>
            <a:t> </a:t>
          </a:r>
          <a:r>
            <a:rPr lang="en-US" dirty="0" err="1"/>
            <a:t>wyboru</a:t>
          </a:r>
          <a:r>
            <a:rPr lang="en-US" dirty="0"/>
            <a:t> </a:t>
          </a:r>
          <a:r>
            <a:rPr lang="pl-PL" dirty="0" smtClean="0"/>
            <a:t/>
          </a:r>
          <a:br>
            <a:rPr lang="pl-PL" dirty="0" smtClean="0"/>
          </a:br>
          <a:r>
            <a:rPr lang="en-US" dirty="0" err="1" smtClean="0"/>
            <a:t>i</a:t>
          </a:r>
          <a:r>
            <a:rPr lang="en-US" dirty="0" smtClean="0"/>
            <a:t> </a:t>
          </a:r>
          <a:r>
            <a:rPr lang="en-US" dirty="0" err="1"/>
            <a:t>podejmowania</a:t>
          </a:r>
          <a:r>
            <a:rPr lang="en-US" dirty="0"/>
            <a:t> </a:t>
          </a:r>
          <a:r>
            <a:rPr lang="en-US" dirty="0" err="1"/>
            <a:t>decyzji</a:t>
          </a:r>
          <a:r>
            <a:rPr lang="en-US" dirty="0"/>
            <a:t>. </a:t>
          </a:r>
          <a:r>
            <a:rPr lang="en-US" dirty="0" err="1"/>
            <a:t>Wspólnie</a:t>
          </a:r>
          <a:r>
            <a:rPr lang="en-US" dirty="0"/>
            <a:t> z </a:t>
          </a:r>
          <a:r>
            <a:rPr lang="en-US" dirty="0" err="1"/>
            <a:t>dzieckiem</a:t>
          </a:r>
          <a:r>
            <a:rPr lang="en-US" dirty="0"/>
            <a:t> </a:t>
          </a:r>
          <a:r>
            <a:rPr lang="en-US" dirty="0" err="1"/>
            <a:t>trenujcie</a:t>
          </a:r>
          <a:r>
            <a:rPr lang="en-US" dirty="0"/>
            <a:t> </a:t>
          </a:r>
          <a:r>
            <a:rPr lang="en-US" dirty="0" err="1"/>
            <a:t>te</a:t>
          </a:r>
          <a:r>
            <a:rPr lang="en-US" dirty="0"/>
            <a:t> </a:t>
          </a:r>
          <a:r>
            <a:rPr lang="en-US" dirty="0" err="1" smtClean="0"/>
            <a:t>kompetencje</a:t>
          </a:r>
          <a:r>
            <a:rPr lang="pl-PL" dirty="0" smtClean="0"/>
            <a:t>.</a:t>
          </a:r>
          <a:r>
            <a:rPr lang="en-US" dirty="0" smtClean="0"/>
            <a:t> </a:t>
          </a:r>
          <a:endParaRPr lang="en-US" dirty="0"/>
        </a:p>
      </dgm:t>
    </dgm:pt>
    <dgm:pt modelId="{E8F01EF5-2BF9-461F-A14C-921E556B8BA1}" type="parTrans" cxnId="{E767CC49-3B71-4221-9007-D245236468F0}">
      <dgm:prSet/>
      <dgm:spPr/>
      <dgm:t>
        <a:bodyPr/>
        <a:lstStyle/>
        <a:p>
          <a:endParaRPr lang="en-US"/>
        </a:p>
      </dgm:t>
    </dgm:pt>
    <dgm:pt modelId="{7403F151-C8AD-4FDA-8AB4-760A835BEFED}" type="sibTrans" cxnId="{E767CC49-3B71-4221-9007-D245236468F0}">
      <dgm:prSet/>
      <dgm:spPr/>
      <dgm:t>
        <a:bodyPr/>
        <a:lstStyle/>
        <a:p>
          <a:endParaRPr lang="en-US"/>
        </a:p>
      </dgm:t>
    </dgm:pt>
    <dgm:pt modelId="{C46509A5-D3D1-4D19-A4B8-43FEA94185B3}">
      <dgm:prSet/>
      <dgm:spPr/>
      <dgm:t>
        <a:bodyPr/>
        <a:lstStyle/>
        <a:p>
          <a:r>
            <a:rPr lang="en-US" dirty="0"/>
            <a:t>W </a:t>
          </a:r>
          <a:r>
            <a:rPr lang="en-US" dirty="0" err="1"/>
            <a:t>granicach</a:t>
          </a:r>
          <a:r>
            <a:rPr lang="en-US" dirty="0"/>
            <a:t> </a:t>
          </a:r>
          <a:r>
            <a:rPr lang="en-US" dirty="0" err="1"/>
            <a:t>rozsądku</a:t>
          </a:r>
          <a:r>
            <a:rPr lang="en-US" dirty="0"/>
            <a:t> </a:t>
          </a:r>
          <a:r>
            <a:rPr lang="en-US" dirty="0" err="1"/>
            <a:t>pozwalaj</a:t>
          </a:r>
          <a:r>
            <a:rPr lang="en-US" dirty="0"/>
            <a:t> </a:t>
          </a:r>
          <a:r>
            <a:rPr lang="en-US" dirty="0" err="1"/>
            <a:t>dziecku</a:t>
          </a:r>
          <a:r>
            <a:rPr lang="en-US" dirty="0"/>
            <a:t> </a:t>
          </a:r>
          <a:r>
            <a:rPr lang="en-US" dirty="0" err="1"/>
            <a:t>na</a:t>
          </a:r>
          <a:r>
            <a:rPr lang="en-US" dirty="0"/>
            <a:t> </a:t>
          </a:r>
          <a:r>
            <a:rPr lang="en-US" dirty="0" err="1"/>
            <a:t>inicjonowanie</a:t>
          </a:r>
          <a:r>
            <a:rPr lang="en-US" dirty="0"/>
            <a:t> </a:t>
          </a:r>
          <a:r>
            <a:rPr lang="en-US" dirty="0" err="1"/>
            <a:t>procesu</a:t>
          </a:r>
          <a:r>
            <a:rPr lang="en-US" dirty="0"/>
            <a:t> </a:t>
          </a:r>
          <a:r>
            <a:rPr lang="en-US" dirty="0" err="1"/>
            <a:t>wyboru</a:t>
          </a:r>
          <a:r>
            <a:rPr lang="en-US" dirty="0"/>
            <a:t> </a:t>
          </a:r>
          <a:r>
            <a:rPr lang="en-US" dirty="0" err="1"/>
            <a:t>i</a:t>
          </a:r>
          <a:r>
            <a:rPr lang="en-US" dirty="0"/>
            <a:t> </a:t>
          </a:r>
          <a:r>
            <a:rPr lang="en-US" dirty="0" err="1"/>
            <a:t>podejmowanie</a:t>
          </a:r>
          <a:r>
            <a:rPr lang="en-US" dirty="0"/>
            <a:t> </a:t>
          </a:r>
          <a:r>
            <a:rPr lang="en-US" dirty="0" err="1"/>
            <a:t>samodzielnych</a:t>
          </a:r>
          <a:r>
            <a:rPr lang="en-US" dirty="0"/>
            <a:t> </a:t>
          </a:r>
          <a:r>
            <a:rPr lang="en-US" dirty="0" err="1" smtClean="0"/>
            <a:t>decyzji</a:t>
          </a:r>
          <a:r>
            <a:rPr lang="pl-PL" dirty="0" smtClean="0"/>
            <a:t>.</a:t>
          </a:r>
          <a:r>
            <a:rPr lang="en-US" dirty="0"/>
            <a:t> </a:t>
          </a:r>
        </a:p>
      </dgm:t>
    </dgm:pt>
    <dgm:pt modelId="{8CC63237-E1E4-42C5-A906-F85984486CC8}" type="parTrans" cxnId="{B73C11D5-D0E0-41E7-BEE1-1E0A4A84C871}">
      <dgm:prSet/>
      <dgm:spPr/>
      <dgm:t>
        <a:bodyPr/>
        <a:lstStyle/>
        <a:p>
          <a:endParaRPr lang="en-US"/>
        </a:p>
      </dgm:t>
    </dgm:pt>
    <dgm:pt modelId="{D975A52F-2A05-4EE3-9758-0ED9535FB830}" type="sibTrans" cxnId="{B73C11D5-D0E0-41E7-BEE1-1E0A4A84C871}">
      <dgm:prSet/>
      <dgm:spPr/>
      <dgm:t>
        <a:bodyPr/>
        <a:lstStyle/>
        <a:p>
          <a:endParaRPr lang="en-US"/>
        </a:p>
      </dgm:t>
    </dgm:pt>
    <dgm:pt modelId="{AC2DEA29-D9D8-4944-9C16-D6DADEB069C7}">
      <dgm:prSet/>
      <dgm:spPr/>
      <dgm:t>
        <a:bodyPr/>
        <a:lstStyle/>
        <a:p>
          <a:r>
            <a:rPr lang="en-US"/>
            <a:t>Rozmawiaj z nim, jeśli podjęta decyzja okaże się być chybiona. Wspólnie zastanówcie się, jak można to zrobić inaczej. </a:t>
          </a:r>
        </a:p>
      </dgm:t>
    </dgm:pt>
    <dgm:pt modelId="{C2D0B692-87A5-4E02-A2B0-59FAF1D711B5}" type="parTrans" cxnId="{67B22CAF-B9B9-4706-B313-9B7A9E019A67}">
      <dgm:prSet/>
      <dgm:spPr/>
      <dgm:t>
        <a:bodyPr/>
        <a:lstStyle/>
        <a:p>
          <a:endParaRPr lang="en-US"/>
        </a:p>
      </dgm:t>
    </dgm:pt>
    <dgm:pt modelId="{8D978041-E787-4B37-AFD9-6EC260624713}" type="sibTrans" cxnId="{67B22CAF-B9B9-4706-B313-9B7A9E019A67}">
      <dgm:prSet/>
      <dgm:spPr/>
      <dgm:t>
        <a:bodyPr/>
        <a:lstStyle/>
        <a:p>
          <a:endParaRPr lang="en-US"/>
        </a:p>
      </dgm:t>
    </dgm:pt>
    <dgm:pt modelId="{CA228AF0-FA34-4D35-87DE-ECCC52C0A081}">
      <dgm:prSet/>
      <dgm:spPr/>
      <dgm:t>
        <a:bodyPr/>
        <a:lstStyle/>
        <a:p>
          <a:r>
            <a:rPr lang="en-US"/>
            <a:t>Wierz w swoje dziecko, pomagaj mu w odkrywaniu predyspozycji, wzmacniaj jego poczucie własnej wartości.</a:t>
          </a:r>
        </a:p>
      </dgm:t>
    </dgm:pt>
    <dgm:pt modelId="{BB1436DB-C937-4C97-AE64-3AFBCB83458E}" type="parTrans" cxnId="{35BDDD6F-1AB4-4553-970E-2A6CE64B1D3E}">
      <dgm:prSet/>
      <dgm:spPr/>
      <dgm:t>
        <a:bodyPr/>
        <a:lstStyle/>
        <a:p>
          <a:endParaRPr lang="en-US"/>
        </a:p>
      </dgm:t>
    </dgm:pt>
    <dgm:pt modelId="{5B30F81D-7F34-4BFB-9283-A7F4F90F4840}" type="sibTrans" cxnId="{35BDDD6F-1AB4-4553-970E-2A6CE64B1D3E}">
      <dgm:prSet/>
      <dgm:spPr/>
      <dgm:t>
        <a:bodyPr/>
        <a:lstStyle/>
        <a:p>
          <a:endParaRPr lang="en-US"/>
        </a:p>
      </dgm:t>
    </dgm:pt>
    <dgm:pt modelId="{C8DB8197-DAFA-4B4E-94F4-6910CE0AA5F7}" type="pres">
      <dgm:prSet presAssocID="{56E80C9A-2E8C-46A6-9D0A-CC0B2CD3DF1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5BDB702A-0EE8-4F21-9141-FDBD41623BAF}" type="pres">
      <dgm:prSet presAssocID="{56E80C9A-2E8C-46A6-9D0A-CC0B2CD3DF1E}" presName="cycle" presStyleCnt="0"/>
      <dgm:spPr/>
    </dgm:pt>
    <dgm:pt modelId="{F430A3AA-1BFA-43EB-B41F-49B2538E415A}" type="pres">
      <dgm:prSet presAssocID="{C2E68443-C8AB-4AE3-A8A4-ACB1C1D5B4DD}" presName="nodeFirs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9D1F997-4C11-4DA8-89C5-3A80140C8796}" type="pres">
      <dgm:prSet presAssocID="{7403F151-C8AD-4FDA-8AB4-760A835BEFED}" presName="sibTransFirstNode" presStyleLbl="bgShp" presStyleIdx="0" presStyleCnt="1"/>
      <dgm:spPr/>
      <dgm:t>
        <a:bodyPr/>
        <a:lstStyle/>
        <a:p>
          <a:endParaRPr lang="pl-PL"/>
        </a:p>
      </dgm:t>
    </dgm:pt>
    <dgm:pt modelId="{F1309D67-2A8B-42DF-8720-712EFB2591B8}" type="pres">
      <dgm:prSet presAssocID="{C46509A5-D3D1-4D19-A4B8-43FEA94185B3}" presName="nodeFollowingNodes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7B6399C-858A-478F-BE0D-F139DE190342}" type="pres">
      <dgm:prSet presAssocID="{AC2DEA29-D9D8-4944-9C16-D6DADEB069C7}" presName="nodeFollowingNodes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3C61BA7-9D76-4363-8D96-0E642D9729A8}" type="pres">
      <dgm:prSet presAssocID="{CA228AF0-FA34-4D35-87DE-ECCC52C0A081}" presName="nodeFollowingNodes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6A32D65E-CE7F-4AE7-A2B7-F8D65EAB661F}" type="presOf" srcId="{C46509A5-D3D1-4D19-A4B8-43FEA94185B3}" destId="{F1309D67-2A8B-42DF-8720-712EFB2591B8}" srcOrd="0" destOrd="0" presId="urn:microsoft.com/office/officeart/2005/8/layout/cycle3"/>
    <dgm:cxn modelId="{9D0A432F-EB9B-480E-8185-3FDA1D16124A}" type="presOf" srcId="{CA228AF0-FA34-4D35-87DE-ECCC52C0A081}" destId="{33C61BA7-9D76-4363-8D96-0E642D9729A8}" srcOrd="0" destOrd="0" presId="urn:microsoft.com/office/officeart/2005/8/layout/cycle3"/>
    <dgm:cxn modelId="{1FA83DBB-54D7-41DF-8AF6-3B5FCD68851A}" type="presOf" srcId="{C2E68443-C8AB-4AE3-A8A4-ACB1C1D5B4DD}" destId="{F430A3AA-1BFA-43EB-B41F-49B2538E415A}" srcOrd="0" destOrd="0" presId="urn:microsoft.com/office/officeart/2005/8/layout/cycle3"/>
    <dgm:cxn modelId="{90726566-EF21-4199-AE27-3981C888BA73}" type="presOf" srcId="{56E80C9A-2E8C-46A6-9D0A-CC0B2CD3DF1E}" destId="{C8DB8197-DAFA-4B4E-94F4-6910CE0AA5F7}" srcOrd="0" destOrd="0" presId="urn:microsoft.com/office/officeart/2005/8/layout/cycle3"/>
    <dgm:cxn modelId="{9B86C926-A47F-4EA3-8A05-868A5EE6976E}" type="presOf" srcId="{AC2DEA29-D9D8-4944-9C16-D6DADEB069C7}" destId="{07B6399C-858A-478F-BE0D-F139DE190342}" srcOrd="0" destOrd="0" presId="urn:microsoft.com/office/officeart/2005/8/layout/cycle3"/>
    <dgm:cxn modelId="{E767CC49-3B71-4221-9007-D245236468F0}" srcId="{56E80C9A-2E8C-46A6-9D0A-CC0B2CD3DF1E}" destId="{C2E68443-C8AB-4AE3-A8A4-ACB1C1D5B4DD}" srcOrd="0" destOrd="0" parTransId="{E8F01EF5-2BF9-461F-A14C-921E556B8BA1}" sibTransId="{7403F151-C8AD-4FDA-8AB4-760A835BEFED}"/>
    <dgm:cxn modelId="{B73C11D5-D0E0-41E7-BEE1-1E0A4A84C871}" srcId="{56E80C9A-2E8C-46A6-9D0A-CC0B2CD3DF1E}" destId="{C46509A5-D3D1-4D19-A4B8-43FEA94185B3}" srcOrd="1" destOrd="0" parTransId="{8CC63237-E1E4-42C5-A906-F85984486CC8}" sibTransId="{D975A52F-2A05-4EE3-9758-0ED9535FB830}"/>
    <dgm:cxn modelId="{1C88BFF8-EAEF-404D-9302-3DC3126ACAA2}" type="presOf" srcId="{7403F151-C8AD-4FDA-8AB4-760A835BEFED}" destId="{E9D1F997-4C11-4DA8-89C5-3A80140C8796}" srcOrd="0" destOrd="0" presId="urn:microsoft.com/office/officeart/2005/8/layout/cycle3"/>
    <dgm:cxn modelId="{35BDDD6F-1AB4-4553-970E-2A6CE64B1D3E}" srcId="{56E80C9A-2E8C-46A6-9D0A-CC0B2CD3DF1E}" destId="{CA228AF0-FA34-4D35-87DE-ECCC52C0A081}" srcOrd="3" destOrd="0" parTransId="{BB1436DB-C937-4C97-AE64-3AFBCB83458E}" sibTransId="{5B30F81D-7F34-4BFB-9283-A7F4F90F4840}"/>
    <dgm:cxn modelId="{67B22CAF-B9B9-4706-B313-9B7A9E019A67}" srcId="{56E80C9A-2E8C-46A6-9D0A-CC0B2CD3DF1E}" destId="{AC2DEA29-D9D8-4944-9C16-D6DADEB069C7}" srcOrd="2" destOrd="0" parTransId="{C2D0B692-87A5-4E02-A2B0-59FAF1D711B5}" sibTransId="{8D978041-E787-4B37-AFD9-6EC260624713}"/>
    <dgm:cxn modelId="{9468390B-D4FD-4631-A932-276908780316}" type="presParOf" srcId="{C8DB8197-DAFA-4B4E-94F4-6910CE0AA5F7}" destId="{5BDB702A-0EE8-4F21-9141-FDBD41623BAF}" srcOrd="0" destOrd="0" presId="urn:microsoft.com/office/officeart/2005/8/layout/cycle3"/>
    <dgm:cxn modelId="{B69FC74E-136E-4052-AE44-C36B96B987E8}" type="presParOf" srcId="{5BDB702A-0EE8-4F21-9141-FDBD41623BAF}" destId="{F430A3AA-1BFA-43EB-B41F-49B2538E415A}" srcOrd="0" destOrd="0" presId="urn:microsoft.com/office/officeart/2005/8/layout/cycle3"/>
    <dgm:cxn modelId="{0AB8E73A-48FA-42F1-AE06-957DC076DBED}" type="presParOf" srcId="{5BDB702A-0EE8-4F21-9141-FDBD41623BAF}" destId="{E9D1F997-4C11-4DA8-89C5-3A80140C8796}" srcOrd="1" destOrd="0" presId="urn:microsoft.com/office/officeart/2005/8/layout/cycle3"/>
    <dgm:cxn modelId="{4F2A948E-C07A-467B-A5E4-21775F1C3BC0}" type="presParOf" srcId="{5BDB702A-0EE8-4F21-9141-FDBD41623BAF}" destId="{F1309D67-2A8B-42DF-8720-712EFB2591B8}" srcOrd="2" destOrd="0" presId="urn:microsoft.com/office/officeart/2005/8/layout/cycle3"/>
    <dgm:cxn modelId="{6DF72FB6-E238-4693-82D9-2A7C3AEE3290}" type="presParOf" srcId="{5BDB702A-0EE8-4F21-9141-FDBD41623BAF}" destId="{07B6399C-858A-478F-BE0D-F139DE190342}" srcOrd="3" destOrd="0" presId="urn:microsoft.com/office/officeart/2005/8/layout/cycle3"/>
    <dgm:cxn modelId="{708E30D1-D90F-41D8-8C30-FDE85DC69403}" type="presParOf" srcId="{5BDB702A-0EE8-4F21-9141-FDBD41623BAF}" destId="{33C61BA7-9D76-4363-8D96-0E642D9729A8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81FCAE4-D186-4A27-A16C-AB478CCC5C84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B59DA44D-D5E6-42E7-92EB-8C2DD413C857}">
      <dgm:prSet/>
      <dgm:spPr/>
      <dgm:t>
        <a:bodyPr/>
        <a:lstStyle/>
        <a:p>
          <a:r>
            <a:rPr lang="en-US"/>
            <a:t>Prowadź rozmowy z dzieckiem o jego mocnych i słabych stronach.</a:t>
          </a:r>
        </a:p>
      </dgm:t>
    </dgm:pt>
    <dgm:pt modelId="{BD07F630-A76F-4C7B-B063-E55C0A00A17B}" type="parTrans" cxnId="{25E9E79A-9DCF-4E8A-A25E-A96C79E67EF4}">
      <dgm:prSet/>
      <dgm:spPr/>
      <dgm:t>
        <a:bodyPr/>
        <a:lstStyle/>
        <a:p>
          <a:endParaRPr lang="en-US"/>
        </a:p>
      </dgm:t>
    </dgm:pt>
    <dgm:pt modelId="{27398875-EC0B-4A4C-8670-837A82E4FC2D}" type="sibTrans" cxnId="{25E9E79A-9DCF-4E8A-A25E-A96C79E67EF4}">
      <dgm:prSet/>
      <dgm:spPr/>
      <dgm:t>
        <a:bodyPr/>
        <a:lstStyle/>
        <a:p>
          <a:endParaRPr lang="en-US"/>
        </a:p>
      </dgm:t>
    </dgm:pt>
    <dgm:pt modelId="{5699A441-EF71-408E-A9A8-0BD6550C9B71}">
      <dgm:prSet/>
      <dgm:spPr/>
      <dgm:t>
        <a:bodyPr/>
        <a:lstStyle/>
        <a:p>
          <a:r>
            <a:rPr lang="pl-PL" dirty="0" smtClean="0"/>
            <a:t>O</a:t>
          </a:r>
          <a:r>
            <a:rPr lang="en-US" dirty="0" smtClean="0"/>
            <a:t>d </a:t>
          </a:r>
          <a:r>
            <a:rPr lang="en-US" dirty="0" err="1"/>
            <a:t>początku</a:t>
          </a:r>
          <a:r>
            <a:rPr lang="en-US" dirty="0"/>
            <a:t> </a:t>
          </a:r>
          <a:r>
            <a:rPr lang="en-US" dirty="0" err="1"/>
            <a:t>edukacji</a:t>
          </a:r>
          <a:r>
            <a:rPr lang="en-US" dirty="0"/>
            <a:t> </a:t>
          </a:r>
          <a:r>
            <a:rPr lang="en-US" dirty="0" err="1"/>
            <a:t>obserwuj</a:t>
          </a:r>
          <a:r>
            <a:rPr lang="en-US" dirty="0"/>
            <a:t> </a:t>
          </a:r>
          <a:r>
            <a:rPr lang="en-US" dirty="0" err="1"/>
            <a:t>jakie</a:t>
          </a:r>
          <a:r>
            <a:rPr lang="en-US" dirty="0"/>
            <a:t> </a:t>
          </a:r>
          <a:r>
            <a:rPr lang="en-US" dirty="0" err="1"/>
            <a:t>są</a:t>
          </a:r>
          <a:r>
            <a:rPr lang="en-US" dirty="0"/>
            <a:t> </a:t>
          </a:r>
          <a:r>
            <a:rPr lang="en-US" dirty="0" err="1"/>
            <a:t>jego</a:t>
          </a:r>
          <a:r>
            <a:rPr lang="en-US" dirty="0"/>
            <a:t> </a:t>
          </a:r>
          <a:r>
            <a:rPr lang="en-US" dirty="0" err="1"/>
            <a:t>umiejętności</a:t>
          </a:r>
          <a:r>
            <a:rPr lang="en-US" dirty="0"/>
            <a:t>, </a:t>
          </a:r>
          <a:r>
            <a:rPr lang="en-US" dirty="0" err="1"/>
            <a:t>wiedza</a:t>
          </a:r>
          <a:r>
            <a:rPr lang="en-US" dirty="0"/>
            <a:t>, </a:t>
          </a:r>
          <a:r>
            <a:rPr lang="en-US" dirty="0" err="1"/>
            <a:t>cechy</a:t>
          </a:r>
          <a:r>
            <a:rPr lang="en-US" dirty="0"/>
            <a:t>, </a:t>
          </a:r>
          <a:r>
            <a:rPr lang="en-US" dirty="0" err="1"/>
            <a:t>cele</a:t>
          </a:r>
          <a:r>
            <a:rPr lang="en-US" dirty="0"/>
            <a:t> </a:t>
          </a:r>
          <a:endParaRPr lang="pl-PL" dirty="0" smtClean="0"/>
        </a:p>
        <a:p>
          <a:r>
            <a:rPr lang="en-US" dirty="0" err="1" smtClean="0"/>
            <a:t>i</a:t>
          </a:r>
          <a:r>
            <a:rPr lang="en-US" dirty="0" smtClean="0"/>
            <a:t> </a:t>
          </a:r>
          <a:r>
            <a:rPr lang="en-US" dirty="0" err="1"/>
            <a:t>wartości</a:t>
          </a:r>
          <a:r>
            <a:rPr lang="en-US" dirty="0"/>
            <a:t>. </a:t>
          </a:r>
        </a:p>
      </dgm:t>
    </dgm:pt>
    <dgm:pt modelId="{CABB572E-672C-4596-89BD-97A739F2CD31}" type="parTrans" cxnId="{D965D953-E722-4708-A941-DF1F63EA4B58}">
      <dgm:prSet/>
      <dgm:spPr/>
      <dgm:t>
        <a:bodyPr/>
        <a:lstStyle/>
        <a:p>
          <a:endParaRPr lang="en-US"/>
        </a:p>
      </dgm:t>
    </dgm:pt>
    <dgm:pt modelId="{3EFC6A65-89E4-4646-A0A3-4886A962557D}" type="sibTrans" cxnId="{D965D953-E722-4708-A941-DF1F63EA4B58}">
      <dgm:prSet/>
      <dgm:spPr/>
      <dgm:t>
        <a:bodyPr/>
        <a:lstStyle/>
        <a:p>
          <a:endParaRPr lang="en-US"/>
        </a:p>
      </dgm:t>
    </dgm:pt>
    <dgm:pt modelId="{0CE8372F-192B-464E-89AE-4C4D39864C4B}">
      <dgm:prSet/>
      <dgm:spPr/>
      <dgm:t>
        <a:bodyPr/>
        <a:lstStyle/>
        <a:p>
          <a:r>
            <a:rPr lang="en-US"/>
            <a:t>Ustalcie listę przedmiotów, w których dziecko czuje się najlepiej, a których nie lubi się uczyć, co od zawsze było w jego kręgu zainteresowań i je pasjonowało, a co nudziło.</a:t>
          </a:r>
        </a:p>
      </dgm:t>
    </dgm:pt>
    <dgm:pt modelId="{B2B1500D-8577-4A68-8B32-6A4921BDF434}" type="parTrans" cxnId="{F2F3B6A3-88D4-4DB5-A1EA-49A0C6F0C1FD}">
      <dgm:prSet/>
      <dgm:spPr/>
      <dgm:t>
        <a:bodyPr/>
        <a:lstStyle/>
        <a:p>
          <a:endParaRPr lang="en-US"/>
        </a:p>
      </dgm:t>
    </dgm:pt>
    <dgm:pt modelId="{03DF28CE-EC1E-44C4-A021-BE00F67695D7}" type="sibTrans" cxnId="{F2F3B6A3-88D4-4DB5-A1EA-49A0C6F0C1FD}">
      <dgm:prSet/>
      <dgm:spPr/>
      <dgm:t>
        <a:bodyPr/>
        <a:lstStyle/>
        <a:p>
          <a:endParaRPr lang="en-US"/>
        </a:p>
      </dgm:t>
    </dgm:pt>
    <dgm:pt modelId="{34407351-8493-4DC5-AA11-D83B47DED54B}">
      <dgm:prSet/>
      <dgm:spPr/>
      <dgm:t>
        <a:bodyPr/>
        <a:lstStyle/>
        <a:p>
          <a:r>
            <a:rPr lang="en-US"/>
            <a:t>Przeanalizujcie zajęcia dodatkowe, na które dziecko chodziło: które go pochłaniały, a które były szybko porzucane. </a:t>
          </a:r>
        </a:p>
      </dgm:t>
    </dgm:pt>
    <dgm:pt modelId="{BF12142A-45A4-4072-B366-C717E12E2B07}" type="parTrans" cxnId="{9BE762D6-C25E-444A-9083-392573713BE6}">
      <dgm:prSet/>
      <dgm:spPr/>
      <dgm:t>
        <a:bodyPr/>
        <a:lstStyle/>
        <a:p>
          <a:endParaRPr lang="en-US"/>
        </a:p>
      </dgm:t>
    </dgm:pt>
    <dgm:pt modelId="{FBA618E8-E37B-45F2-ADAD-45BBD1131AD9}" type="sibTrans" cxnId="{9BE762D6-C25E-444A-9083-392573713BE6}">
      <dgm:prSet/>
      <dgm:spPr/>
      <dgm:t>
        <a:bodyPr/>
        <a:lstStyle/>
        <a:p>
          <a:endParaRPr lang="en-US"/>
        </a:p>
      </dgm:t>
    </dgm:pt>
    <dgm:pt modelId="{31297D81-E19F-4A1A-8827-BE3D37FF2EDD}" type="pres">
      <dgm:prSet presAssocID="{B81FCAE4-D186-4A27-A16C-AB478CCC5C8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F9D64B28-6A73-4D9F-AB1E-ADFE684693A1}" type="pres">
      <dgm:prSet presAssocID="{B59DA44D-D5E6-42E7-92EB-8C2DD413C857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9D3711A-285E-472C-9AF2-73A98094FCED}" type="pres">
      <dgm:prSet presAssocID="{27398875-EC0B-4A4C-8670-837A82E4FC2D}" presName="spacer" presStyleCnt="0"/>
      <dgm:spPr/>
    </dgm:pt>
    <dgm:pt modelId="{F70CE013-2BBC-447A-A647-275F0F21B9D5}" type="pres">
      <dgm:prSet presAssocID="{5699A441-EF71-408E-A9A8-0BD6550C9B71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BCB7686-E038-47F7-B253-5D5CE59548D5}" type="pres">
      <dgm:prSet presAssocID="{3EFC6A65-89E4-4646-A0A3-4886A962557D}" presName="spacer" presStyleCnt="0"/>
      <dgm:spPr/>
    </dgm:pt>
    <dgm:pt modelId="{1EB1BE59-2B03-43D7-A7C4-B67B68E72A3B}" type="pres">
      <dgm:prSet presAssocID="{0CE8372F-192B-464E-89AE-4C4D39864C4B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47E4E6A-FAF9-45DE-BDBA-68234FC12B5B}" type="pres">
      <dgm:prSet presAssocID="{03DF28CE-EC1E-44C4-A021-BE00F67695D7}" presName="spacer" presStyleCnt="0"/>
      <dgm:spPr/>
    </dgm:pt>
    <dgm:pt modelId="{2B5462C2-EA40-451B-A5A3-033BE0AEBA70}" type="pres">
      <dgm:prSet presAssocID="{34407351-8493-4DC5-AA11-D83B47DED54B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F2F3B6A3-88D4-4DB5-A1EA-49A0C6F0C1FD}" srcId="{B81FCAE4-D186-4A27-A16C-AB478CCC5C84}" destId="{0CE8372F-192B-464E-89AE-4C4D39864C4B}" srcOrd="2" destOrd="0" parTransId="{B2B1500D-8577-4A68-8B32-6A4921BDF434}" sibTransId="{03DF28CE-EC1E-44C4-A021-BE00F67695D7}"/>
    <dgm:cxn modelId="{A624EA7F-5C3B-42B9-AEC2-AEE65A20D54F}" type="presOf" srcId="{0CE8372F-192B-464E-89AE-4C4D39864C4B}" destId="{1EB1BE59-2B03-43D7-A7C4-B67B68E72A3B}" srcOrd="0" destOrd="0" presId="urn:microsoft.com/office/officeart/2005/8/layout/vList2"/>
    <dgm:cxn modelId="{29A33FFD-97C8-40C6-B952-AC87138015A7}" type="presOf" srcId="{34407351-8493-4DC5-AA11-D83B47DED54B}" destId="{2B5462C2-EA40-451B-A5A3-033BE0AEBA70}" srcOrd="0" destOrd="0" presId="urn:microsoft.com/office/officeart/2005/8/layout/vList2"/>
    <dgm:cxn modelId="{D965D953-E722-4708-A941-DF1F63EA4B58}" srcId="{B81FCAE4-D186-4A27-A16C-AB478CCC5C84}" destId="{5699A441-EF71-408E-A9A8-0BD6550C9B71}" srcOrd="1" destOrd="0" parTransId="{CABB572E-672C-4596-89BD-97A739F2CD31}" sibTransId="{3EFC6A65-89E4-4646-A0A3-4886A962557D}"/>
    <dgm:cxn modelId="{9BE762D6-C25E-444A-9083-392573713BE6}" srcId="{B81FCAE4-D186-4A27-A16C-AB478CCC5C84}" destId="{34407351-8493-4DC5-AA11-D83B47DED54B}" srcOrd="3" destOrd="0" parTransId="{BF12142A-45A4-4072-B366-C717E12E2B07}" sibTransId="{FBA618E8-E37B-45F2-ADAD-45BBD1131AD9}"/>
    <dgm:cxn modelId="{25E9E79A-9DCF-4E8A-A25E-A96C79E67EF4}" srcId="{B81FCAE4-D186-4A27-A16C-AB478CCC5C84}" destId="{B59DA44D-D5E6-42E7-92EB-8C2DD413C857}" srcOrd="0" destOrd="0" parTransId="{BD07F630-A76F-4C7B-B063-E55C0A00A17B}" sibTransId="{27398875-EC0B-4A4C-8670-837A82E4FC2D}"/>
    <dgm:cxn modelId="{B20C27B7-E186-487C-8FE4-390FA5D9FD19}" type="presOf" srcId="{B81FCAE4-D186-4A27-A16C-AB478CCC5C84}" destId="{31297D81-E19F-4A1A-8827-BE3D37FF2EDD}" srcOrd="0" destOrd="0" presId="urn:microsoft.com/office/officeart/2005/8/layout/vList2"/>
    <dgm:cxn modelId="{E90A9935-E3EE-4E83-8A97-2A688A65B3F0}" type="presOf" srcId="{B59DA44D-D5E6-42E7-92EB-8C2DD413C857}" destId="{F9D64B28-6A73-4D9F-AB1E-ADFE684693A1}" srcOrd="0" destOrd="0" presId="urn:microsoft.com/office/officeart/2005/8/layout/vList2"/>
    <dgm:cxn modelId="{9B982EEE-BF81-4643-AF18-AEE9D32485E9}" type="presOf" srcId="{5699A441-EF71-408E-A9A8-0BD6550C9B71}" destId="{F70CE013-2BBC-447A-A647-275F0F21B9D5}" srcOrd="0" destOrd="0" presId="urn:microsoft.com/office/officeart/2005/8/layout/vList2"/>
    <dgm:cxn modelId="{CE66A501-1A32-4516-A994-CD6FE67D582B}" type="presParOf" srcId="{31297D81-E19F-4A1A-8827-BE3D37FF2EDD}" destId="{F9D64B28-6A73-4D9F-AB1E-ADFE684693A1}" srcOrd="0" destOrd="0" presId="urn:microsoft.com/office/officeart/2005/8/layout/vList2"/>
    <dgm:cxn modelId="{8B84D5AE-3E18-44D2-90C5-58C711DBD0E7}" type="presParOf" srcId="{31297D81-E19F-4A1A-8827-BE3D37FF2EDD}" destId="{89D3711A-285E-472C-9AF2-73A98094FCED}" srcOrd="1" destOrd="0" presId="urn:microsoft.com/office/officeart/2005/8/layout/vList2"/>
    <dgm:cxn modelId="{82106073-A52F-49D4-A714-07EB276D4A12}" type="presParOf" srcId="{31297D81-E19F-4A1A-8827-BE3D37FF2EDD}" destId="{F70CE013-2BBC-447A-A647-275F0F21B9D5}" srcOrd="2" destOrd="0" presId="urn:microsoft.com/office/officeart/2005/8/layout/vList2"/>
    <dgm:cxn modelId="{EB7773FB-3E05-43D7-9218-59179914C369}" type="presParOf" srcId="{31297D81-E19F-4A1A-8827-BE3D37FF2EDD}" destId="{CBCB7686-E038-47F7-B253-5D5CE59548D5}" srcOrd="3" destOrd="0" presId="urn:microsoft.com/office/officeart/2005/8/layout/vList2"/>
    <dgm:cxn modelId="{C89E6F4E-1E57-4DF8-94B5-77A84E8CA1B0}" type="presParOf" srcId="{31297D81-E19F-4A1A-8827-BE3D37FF2EDD}" destId="{1EB1BE59-2B03-43D7-A7C4-B67B68E72A3B}" srcOrd="4" destOrd="0" presId="urn:microsoft.com/office/officeart/2005/8/layout/vList2"/>
    <dgm:cxn modelId="{F88129D6-DA4C-45CB-AD32-8DA25E1586C1}" type="presParOf" srcId="{31297D81-E19F-4A1A-8827-BE3D37FF2EDD}" destId="{A47E4E6A-FAF9-45DE-BDBA-68234FC12B5B}" srcOrd="5" destOrd="0" presId="urn:microsoft.com/office/officeart/2005/8/layout/vList2"/>
    <dgm:cxn modelId="{760C644C-E576-41E6-830E-EA81D12CD554}" type="presParOf" srcId="{31297D81-E19F-4A1A-8827-BE3D37FF2EDD}" destId="{2B5462C2-EA40-451B-A5A3-033BE0AEBA7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4FA08AA-E265-4B02-A5EC-779C5111421A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B1C29F8-9641-4C69-AC7B-36BD85573060}">
      <dgm:prSet/>
      <dgm:spPr/>
      <dgm:t>
        <a:bodyPr/>
        <a:lstStyle/>
        <a:p>
          <a:r>
            <a:rPr lang="en-US"/>
            <a:t>Bardzo przydatne w wyborze szkoły są informacje o placówkach, zawodach i rynku pracy. </a:t>
          </a:r>
        </a:p>
      </dgm:t>
    </dgm:pt>
    <dgm:pt modelId="{E777FA35-4CA9-4620-9A7B-CDC11355AA6C}" type="parTrans" cxnId="{AE6C5B00-E7FC-456C-BD35-D939B3B9BE45}">
      <dgm:prSet/>
      <dgm:spPr/>
      <dgm:t>
        <a:bodyPr/>
        <a:lstStyle/>
        <a:p>
          <a:endParaRPr lang="en-US"/>
        </a:p>
      </dgm:t>
    </dgm:pt>
    <dgm:pt modelId="{04D08A42-B8F8-428F-9F54-46D55DE47BC3}" type="sibTrans" cxnId="{AE6C5B00-E7FC-456C-BD35-D939B3B9BE45}">
      <dgm:prSet/>
      <dgm:spPr/>
      <dgm:t>
        <a:bodyPr/>
        <a:lstStyle/>
        <a:p>
          <a:endParaRPr lang="en-US"/>
        </a:p>
      </dgm:t>
    </dgm:pt>
    <dgm:pt modelId="{DCB8B356-2B6D-4BDE-9DB5-9E0967B2D63E}">
      <dgm:prSet/>
      <dgm:spPr/>
      <dgm:t>
        <a:bodyPr/>
        <a:lstStyle/>
        <a:p>
          <a:r>
            <a:rPr lang="en-US"/>
            <a:t>Przeanalizujcie z dzieckiem strukturę szkolnictwa ponadpodstawowego obecnie są to: liceum ogólnokształcące, technikum, szkoła branżowa I i II stopnia.</a:t>
          </a:r>
        </a:p>
      </dgm:t>
    </dgm:pt>
    <dgm:pt modelId="{0A1EBE94-CB61-4766-ADAD-A19C83BF1FC9}" type="parTrans" cxnId="{799EFE0E-5F33-408C-AE9C-26F77AC1BDD9}">
      <dgm:prSet/>
      <dgm:spPr/>
      <dgm:t>
        <a:bodyPr/>
        <a:lstStyle/>
        <a:p>
          <a:endParaRPr lang="en-US"/>
        </a:p>
      </dgm:t>
    </dgm:pt>
    <dgm:pt modelId="{3982A647-19F4-4325-8A95-2C1528EC99F2}" type="sibTrans" cxnId="{799EFE0E-5F33-408C-AE9C-26F77AC1BDD9}">
      <dgm:prSet/>
      <dgm:spPr/>
      <dgm:t>
        <a:bodyPr/>
        <a:lstStyle/>
        <a:p>
          <a:endParaRPr lang="en-US"/>
        </a:p>
      </dgm:t>
    </dgm:pt>
    <dgm:pt modelId="{3380E35F-7AB6-47AA-ADF0-A9737D0913E4}">
      <dgm:prSet/>
      <dgm:spPr/>
      <dgm:t>
        <a:bodyPr/>
        <a:lstStyle/>
        <a:p>
          <a:r>
            <a:rPr lang="en-US"/>
            <a:t>Zapoznajcie się z ofertą szkoły (kierunki, dodatkowe uprawnienia), zasadami rekrutacji.</a:t>
          </a:r>
        </a:p>
      </dgm:t>
    </dgm:pt>
    <dgm:pt modelId="{BEDEEBED-46EE-4D18-97B9-490174B2E7FD}" type="parTrans" cxnId="{12D12785-E5BF-4BC4-9355-CEDF930F92BA}">
      <dgm:prSet/>
      <dgm:spPr/>
      <dgm:t>
        <a:bodyPr/>
        <a:lstStyle/>
        <a:p>
          <a:endParaRPr lang="en-US"/>
        </a:p>
      </dgm:t>
    </dgm:pt>
    <dgm:pt modelId="{3F8BA5B4-2F85-423D-B293-D0E0EC69CD8D}" type="sibTrans" cxnId="{12D12785-E5BF-4BC4-9355-CEDF930F92BA}">
      <dgm:prSet/>
      <dgm:spPr/>
      <dgm:t>
        <a:bodyPr/>
        <a:lstStyle/>
        <a:p>
          <a:endParaRPr lang="en-US"/>
        </a:p>
      </dgm:t>
    </dgm:pt>
    <dgm:pt modelId="{56FEC02C-1850-4ADB-A116-50A380698A17}">
      <dgm:prSet/>
      <dgm:spPr/>
      <dgm:t>
        <a:bodyPr/>
        <a:lstStyle/>
        <a:p>
          <a:r>
            <a:rPr lang="en-US"/>
            <a:t>Zdobądźcie informacje na temat zdawalności egzaminów, które świadczą o poziomie nauczania w szkole.</a:t>
          </a:r>
        </a:p>
      </dgm:t>
    </dgm:pt>
    <dgm:pt modelId="{3B80AB5D-AA98-47C2-A9F5-F0D9082B6E29}" type="parTrans" cxnId="{CFCB9EB0-C642-4FAF-96D6-7E90D4EBAB42}">
      <dgm:prSet/>
      <dgm:spPr/>
      <dgm:t>
        <a:bodyPr/>
        <a:lstStyle/>
        <a:p>
          <a:endParaRPr lang="en-US"/>
        </a:p>
      </dgm:t>
    </dgm:pt>
    <dgm:pt modelId="{D3B81AC3-0BF2-4CBC-91C9-1A811EC0CFD8}" type="sibTrans" cxnId="{CFCB9EB0-C642-4FAF-96D6-7E90D4EBAB42}">
      <dgm:prSet/>
      <dgm:spPr/>
      <dgm:t>
        <a:bodyPr/>
        <a:lstStyle/>
        <a:p>
          <a:endParaRPr lang="en-US"/>
        </a:p>
      </dgm:t>
    </dgm:pt>
    <dgm:pt modelId="{340CF220-9A4F-4B7F-A3B8-F5E09B3FD70B}">
      <dgm:prSet/>
      <dgm:spPr/>
      <dgm:t>
        <a:bodyPr/>
        <a:lstStyle/>
        <a:p>
          <a:r>
            <a:rPr lang="en-US" dirty="0"/>
            <a:t>Z </a:t>
          </a:r>
          <a:r>
            <a:rPr lang="en-US" dirty="0" err="1"/>
            <a:t>lokalizacją</a:t>
          </a:r>
          <a:r>
            <a:rPr lang="en-US" dirty="0"/>
            <a:t> </a:t>
          </a:r>
          <a:r>
            <a:rPr lang="en-US" dirty="0" err="1"/>
            <a:t>szkoły</a:t>
          </a:r>
          <a:r>
            <a:rPr lang="en-US" dirty="0"/>
            <a:t> </a:t>
          </a:r>
          <a:r>
            <a:rPr lang="en-US" dirty="0" err="1"/>
            <a:t>wiążą</a:t>
          </a:r>
          <a:r>
            <a:rPr lang="en-US" dirty="0"/>
            <a:t> </a:t>
          </a:r>
          <a:r>
            <a:rPr lang="en-US" dirty="0" err="1"/>
            <a:t>się</a:t>
          </a:r>
          <a:r>
            <a:rPr lang="en-US" dirty="0"/>
            <a:t> </a:t>
          </a:r>
          <a:r>
            <a:rPr lang="en-US" dirty="0" err="1"/>
            <a:t>dojazd</a:t>
          </a:r>
          <a:r>
            <a:rPr lang="en-US" dirty="0"/>
            <a:t> </a:t>
          </a:r>
          <a:r>
            <a:rPr lang="en-US" dirty="0" err="1"/>
            <a:t>i</a:t>
          </a:r>
          <a:r>
            <a:rPr lang="en-US" dirty="0"/>
            <a:t> </a:t>
          </a:r>
          <a:r>
            <a:rPr lang="en-US" dirty="0" err="1"/>
            <a:t>koszty</a:t>
          </a:r>
          <a:r>
            <a:rPr lang="en-US" dirty="0"/>
            <a:t> </a:t>
          </a:r>
          <a:r>
            <a:rPr lang="en-US" dirty="0" err="1"/>
            <a:t>nauki</a:t>
          </a:r>
          <a:r>
            <a:rPr lang="en-US" dirty="0"/>
            <a:t> </a:t>
          </a:r>
          <a:r>
            <a:rPr lang="en-US" dirty="0" err="1"/>
            <a:t>warto</a:t>
          </a:r>
          <a:r>
            <a:rPr lang="en-US" dirty="0"/>
            <a:t> </a:t>
          </a:r>
          <a:r>
            <a:rPr lang="en-US" dirty="0" err="1" smtClean="0"/>
            <a:t>wziąć</a:t>
          </a:r>
          <a:r>
            <a:rPr lang="pl-PL" dirty="0" smtClean="0"/>
            <a:t> to pod uwagę.</a:t>
          </a:r>
          <a:endParaRPr lang="en-US" dirty="0"/>
        </a:p>
      </dgm:t>
    </dgm:pt>
    <dgm:pt modelId="{FF0081C7-20F6-4ABE-92EB-576CE34D073A}" type="parTrans" cxnId="{60E87928-C6AC-4770-A2E8-125CB8ECEB2D}">
      <dgm:prSet/>
      <dgm:spPr/>
      <dgm:t>
        <a:bodyPr/>
        <a:lstStyle/>
        <a:p>
          <a:endParaRPr lang="en-US"/>
        </a:p>
      </dgm:t>
    </dgm:pt>
    <dgm:pt modelId="{A6D42082-B818-4512-88D9-09ABBB307CA2}" type="sibTrans" cxnId="{60E87928-C6AC-4770-A2E8-125CB8ECEB2D}">
      <dgm:prSet/>
      <dgm:spPr/>
      <dgm:t>
        <a:bodyPr/>
        <a:lstStyle/>
        <a:p>
          <a:endParaRPr lang="en-US"/>
        </a:p>
      </dgm:t>
    </dgm:pt>
    <dgm:pt modelId="{B858F202-2408-45CC-9C3C-EE89C57091AB}">
      <dgm:prSet/>
      <dgm:spPr/>
      <dgm:t>
        <a:bodyPr/>
        <a:lstStyle/>
        <a:p>
          <a:r>
            <a:rPr lang="en-US"/>
            <a:t>Przydatne informacje znajdziecie na stronach internetowych szkół. </a:t>
          </a:r>
        </a:p>
      </dgm:t>
    </dgm:pt>
    <dgm:pt modelId="{89006CBC-CCCE-4D16-A61B-118DF06B835C}" type="parTrans" cxnId="{81DF8EB5-5EBA-48CB-8A48-0E8B5ECF0D34}">
      <dgm:prSet/>
      <dgm:spPr/>
      <dgm:t>
        <a:bodyPr/>
        <a:lstStyle/>
        <a:p>
          <a:endParaRPr lang="en-US"/>
        </a:p>
      </dgm:t>
    </dgm:pt>
    <dgm:pt modelId="{12AA140B-9C67-4320-8BC5-E67213705644}" type="sibTrans" cxnId="{81DF8EB5-5EBA-48CB-8A48-0E8B5ECF0D34}">
      <dgm:prSet/>
      <dgm:spPr/>
      <dgm:t>
        <a:bodyPr/>
        <a:lstStyle/>
        <a:p>
          <a:endParaRPr lang="en-US"/>
        </a:p>
      </dgm:t>
    </dgm:pt>
    <dgm:pt modelId="{793D01F1-3920-44FF-8E94-384829FC180E}">
      <dgm:prSet/>
      <dgm:spPr/>
      <dgm:t>
        <a:bodyPr/>
        <a:lstStyle/>
        <a:p>
          <a:r>
            <a:rPr lang="en-US"/>
            <a:t>Wasza uwaga powinna skupić się także na pytaniach dotyczących samego zawodu, a dokładnie czynności i zadań zawodowych, wymagań zdrowotnych, co do wykształcenia i warunków pracy. </a:t>
          </a:r>
        </a:p>
      </dgm:t>
    </dgm:pt>
    <dgm:pt modelId="{F7598A3D-D4C5-4218-A954-3D7164411FED}" type="parTrans" cxnId="{BA422FD3-8CC2-46DA-95A5-DEAE933C4EC3}">
      <dgm:prSet/>
      <dgm:spPr/>
      <dgm:t>
        <a:bodyPr/>
        <a:lstStyle/>
        <a:p>
          <a:endParaRPr lang="en-US"/>
        </a:p>
      </dgm:t>
    </dgm:pt>
    <dgm:pt modelId="{8B5D1F4D-D06C-423D-8BB2-7BD931B5199D}" type="sibTrans" cxnId="{BA422FD3-8CC2-46DA-95A5-DEAE933C4EC3}">
      <dgm:prSet/>
      <dgm:spPr/>
      <dgm:t>
        <a:bodyPr/>
        <a:lstStyle/>
        <a:p>
          <a:endParaRPr lang="en-US"/>
        </a:p>
      </dgm:t>
    </dgm:pt>
    <dgm:pt modelId="{5332213F-FF90-49F7-8D28-2BC60A7C512B}">
      <dgm:prSet/>
      <dgm:spPr/>
      <dgm:t>
        <a:bodyPr/>
        <a:lstStyle/>
        <a:p>
          <a:r>
            <a:rPr lang="en-US" dirty="0" err="1"/>
            <a:t>Takie</a:t>
          </a:r>
          <a:r>
            <a:rPr lang="en-US" dirty="0"/>
            <a:t> </a:t>
          </a:r>
          <a:r>
            <a:rPr lang="en-US" dirty="0" err="1"/>
            <a:t>wiadomości</a:t>
          </a:r>
          <a:r>
            <a:rPr lang="en-US" dirty="0"/>
            <a:t> </a:t>
          </a:r>
          <a:r>
            <a:rPr lang="en-US" dirty="0" err="1"/>
            <a:t>przydadzą</a:t>
          </a:r>
          <a:r>
            <a:rPr lang="en-US" dirty="0"/>
            <a:t> </a:t>
          </a:r>
          <a:r>
            <a:rPr lang="en-US" dirty="0" err="1"/>
            <a:t>się</a:t>
          </a:r>
          <a:r>
            <a:rPr lang="en-US" dirty="0"/>
            <a:t> </a:t>
          </a:r>
          <a:r>
            <a:rPr lang="en-US" dirty="0" err="1"/>
            <a:t>podczas</a:t>
          </a:r>
          <a:r>
            <a:rPr lang="en-US" dirty="0"/>
            <a:t> </a:t>
          </a:r>
          <a:r>
            <a:rPr lang="en-US" dirty="0" err="1"/>
            <a:t>rozważania</a:t>
          </a:r>
          <a:r>
            <a:rPr lang="en-US" dirty="0"/>
            <a:t> </a:t>
          </a:r>
          <a:r>
            <a:rPr lang="en-US" dirty="0" err="1"/>
            <a:t>propozycji</a:t>
          </a:r>
          <a:r>
            <a:rPr lang="en-US" dirty="0"/>
            <a:t> </a:t>
          </a:r>
          <a:r>
            <a:rPr lang="en-US" dirty="0" err="1"/>
            <a:t>technikum</a:t>
          </a:r>
          <a:r>
            <a:rPr lang="en-US" dirty="0"/>
            <a:t> </a:t>
          </a:r>
          <a:r>
            <a:rPr lang="en-US" dirty="0" err="1"/>
            <a:t>czy</a:t>
          </a:r>
          <a:r>
            <a:rPr lang="en-US" dirty="0"/>
            <a:t> </a:t>
          </a:r>
          <a:r>
            <a:rPr lang="en-US" dirty="0" err="1"/>
            <a:t>szkoły</a:t>
          </a:r>
          <a:r>
            <a:rPr lang="en-US" dirty="0"/>
            <a:t> </a:t>
          </a:r>
          <a:r>
            <a:rPr lang="en-US" dirty="0" err="1"/>
            <a:t>branżowej</a:t>
          </a:r>
          <a:r>
            <a:rPr lang="en-US" dirty="0"/>
            <a:t>. </a:t>
          </a:r>
          <a:r>
            <a:rPr lang="en-US" dirty="0" err="1"/>
            <a:t>Dobrym</a:t>
          </a:r>
          <a:r>
            <a:rPr lang="en-US" dirty="0"/>
            <a:t> </a:t>
          </a:r>
          <a:r>
            <a:rPr lang="en-US" dirty="0" err="1"/>
            <a:t>źródłem</a:t>
          </a:r>
          <a:r>
            <a:rPr lang="en-US" dirty="0"/>
            <a:t> </a:t>
          </a:r>
          <a:r>
            <a:rPr lang="en-US" dirty="0" err="1"/>
            <a:t>informacji</a:t>
          </a:r>
          <a:r>
            <a:rPr lang="en-US" dirty="0"/>
            <a:t> </a:t>
          </a:r>
          <a:r>
            <a:rPr lang="en-US" dirty="0" err="1"/>
            <a:t>są</a:t>
          </a:r>
          <a:r>
            <a:rPr lang="en-US" dirty="0"/>
            <a:t> </a:t>
          </a:r>
          <a:r>
            <a:rPr lang="en-US" dirty="0" err="1"/>
            <a:t>rzetelne</a:t>
          </a:r>
          <a:r>
            <a:rPr lang="en-US" dirty="0"/>
            <a:t> </a:t>
          </a:r>
          <a:r>
            <a:rPr lang="en-US" dirty="0" err="1"/>
            <a:t>strony</a:t>
          </a:r>
          <a:r>
            <a:rPr lang="en-US" dirty="0"/>
            <a:t>, </a:t>
          </a:r>
          <a:r>
            <a:rPr lang="en-US" dirty="0" err="1"/>
            <a:t>takiej</a:t>
          </a:r>
          <a:r>
            <a:rPr lang="en-US" dirty="0"/>
            <a:t> </a:t>
          </a:r>
          <a:r>
            <a:rPr lang="en-US" dirty="0" err="1"/>
            <a:t>jak</a:t>
          </a:r>
          <a:r>
            <a:rPr lang="en-US" dirty="0"/>
            <a:t> </a:t>
          </a:r>
          <a:r>
            <a:rPr lang="en-US" dirty="0" err="1"/>
            <a:t>np</a:t>
          </a:r>
          <a:r>
            <a:rPr lang="en-US" dirty="0" smtClean="0"/>
            <a:t>.</a:t>
          </a:r>
          <a:r>
            <a:rPr lang="pl-PL" dirty="0" smtClean="0"/>
            <a:t> </a:t>
          </a:r>
          <a:r>
            <a:rPr lang="pl-PL" dirty="0" err="1" smtClean="0"/>
            <a:t>www</a:t>
          </a:r>
          <a:r>
            <a:rPr lang="en-US" dirty="0" smtClean="0"/>
            <a:t>.</a:t>
          </a:r>
          <a:r>
            <a:rPr lang="pl-PL" dirty="0" smtClean="0"/>
            <a:t>mapa </a:t>
          </a:r>
          <a:r>
            <a:rPr lang="pl-PL" dirty="0" err="1" smtClean="0"/>
            <a:t>karier.pl</a:t>
          </a:r>
          <a:r>
            <a:rPr lang="en-US" dirty="0"/>
            <a:t> </a:t>
          </a:r>
        </a:p>
      </dgm:t>
    </dgm:pt>
    <dgm:pt modelId="{B93ADA15-99F2-496A-A6CB-FB2E3BE9FB48}" type="parTrans" cxnId="{BFD9A0B6-C32A-4DBB-8E16-B0673BE69814}">
      <dgm:prSet/>
      <dgm:spPr/>
      <dgm:t>
        <a:bodyPr/>
        <a:lstStyle/>
        <a:p>
          <a:endParaRPr lang="en-US"/>
        </a:p>
      </dgm:t>
    </dgm:pt>
    <dgm:pt modelId="{2BF8FADC-0545-4134-8C2D-35066FAB156E}" type="sibTrans" cxnId="{BFD9A0B6-C32A-4DBB-8E16-B0673BE69814}">
      <dgm:prSet/>
      <dgm:spPr/>
      <dgm:t>
        <a:bodyPr/>
        <a:lstStyle/>
        <a:p>
          <a:endParaRPr lang="en-US"/>
        </a:p>
      </dgm:t>
    </dgm:pt>
    <dgm:pt modelId="{D3DE9F9B-8D7E-417E-B36C-7F3426A4DBD0}" type="pres">
      <dgm:prSet presAssocID="{E4FA08AA-E265-4B02-A5EC-779C5111421A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323CA3AC-7182-4D64-A7D4-46AFEC0CA1D8}" type="pres">
      <dgm:prSet presAssocID="{0B1C29F8-9641-4C69-AC7B-36BD85573060}" presName="thickLine" presStyleLbl="alignNode1" presStyleIdx="0" presStyleCnt="8"/>
      <dgm:spPr/>
    </dgm:pt>
    <dgm:pt modelId="{DDC2B6D0-3C69-4B3A-A763-1DEBB84833CC}" type="pres">
      <dgm:prSet presAssocID="{0B1C29F8-9641-4C69-AC7B-36BD85573060}" presName="horz1" presStyleCnt="0"/>
      <dgm:spPr/>
    </dgm:pt>
    <dgm:pt modelId="{79CE91F8-6225-4AB4-9D74-1BDE3F5F2F34}" type="pres">
      <dgm:prSet presAssocID="{0B1C29F8-9641-4C69-AC7B-36BD85573060}" presName="tx1" presStyleLbl="revTx" presStyleIdx="0" presStyleCnt="8"/>
      <dgm:spPr/>
      <dgm:t>
        <a:bodyPr/>
        <a:lstStyle/>
        <a:p>
          <a:endParaRPr lang="pl-PL"/>
        </a:p>
      </dgm:t>
    </dgm:pt>
    <dgm:pt modelId="{B3083068-5D3A-4371-928C-8D3550239F64}" type="pres">
      <dgm:prSet presAssocID="{0B1C29F8-9641-4C69-AC7B-36BD85573060}" presName="vert1" presStyleCnt="0"/>
      <dgm:spPr/>
    </dgm:pt>
    <dgm:pt modelId="{F05D6C75-0171-412A-A1C5-8CDE60DDA7CD}" type="pres">
      <dgm:prSet presAssocID="{DCB8B356-2B6D-4BDE-9DB5-9E0967B2D63E}" presName="thickLine" presStyleLbl="alignNode1" presStyleIdx="1" presStyleCnt="8"/>
      <dgm:spPr/>
    </dgm:pt>
    <dgm:pt modelId="{C25B4F16-D04C-4872-A488-818D958E7A40}" type="pres">
      <dgm:prSet presAssocID="{DCB8B356-2B6D-4BDE-9DB5-9E0967B2D63E}" presName="horz1" presStyleCnt="0"/>
      <dgm:spPr/>
    </dgm:pt>
    <dgm:pt modelId="{04BBEEFF-0FFE-46D0-81DC-24E1248A0397}" type="pres">
      <dgm:prSet presAssocID="{DCB8B356-2B6D-4BDE-9DB5-9E0967B2D63E}" presName="tx1" presStyleLbl="revTx" presStyleIdx="1" presStyleCnt="8"/>
      <dgm:spPr/>
      <dgm:t>
        <a:bodyPr/>
        <a:lstStyle/>
        <a:p>
          <a:endParaRPr lang="pl-PL"/>
        </a:p>
      </dgm:t>
    </dgm:pt>
    <dgm:pt modelId="{69B50C21-7AD5-4DB9-9DBF-B1C9EC031D05}" type="pres">
      <dgm:prSet presAssocID="{DCB8B356-2B6D-4BDE-9DB5-9E0967B2D63E}" presName="vert1" presStyleCnt="0"/>
      <dgm:spPr/>
    </dgm:pt>
    <dgm:pt modelId="{F009B582-D5C7-4FE4-A9CE-6FA4A8EEFF07}" type="pres">
      <dgm:prSet presAssocID="{3380E35F-7AB6-47AA-ADF0-A9737D0913E4}" presName="thickLine" presStyleLbl="alignNode1" presStyleIdx="2" presStyleCnt="8"/>
      <dgm:spPr/>
    </dgm:pt>
    <dgm:pt modelId="{45F8F01A-170C-41B1-A8AE-E8A90A6E9986}" type="pres">
      <dgm:prSet presAssocID="{3380E35F-7AB6-47AA-ADF0-A9737D0913E4}" presName="horz1" presStyleCnt="0"/>
      <dgm:spPr/>
    </dgm:pt>
    <dgm:pt modelId="{1C175F9A-7C79-4039-8ED1-7112F30BC3C5}" type="pres">
      <dgm:prSet presAssocID="{3380E35F-7AB6-47AA-ADF0-A9737D0913E4}" presName="tx1" presStyleLbl="revTx" presStyleIdx="2" presStyleCnt="8"/>
      <dgm:spPr/>
      <dgm:t>
        <a:bodyPr/>
        <a:lstStyle/>
        <a:p>
          <a:endParaRPr lang="pl-PL"/>
        </a:p>
      </dgm:t>
    </dgm:pt>
    <dgm:pt modelId="{598DB118-9308-43FF-9570-587B14FEAEF8}" type="pres">
      <dgm:prSet presAssocID="{3380E35F-7AB6-47AA-ADF0-A9737D0913E4}" presName="vert1" presStyleCnt="0"/>
      <dgm:spPr/>
    </dgm:pt>
    <dgm:pt modelId="{69482A58-BEA2-477E-9BF7-77491CD2B358}" type="pres">
      <dgm:prSet presAssocID="{56FEC02C-1850-4ADB-A116-50A380698A17}" presName="thickLine" presStyleLbl="alignNode1" presStyleIdx="3" presStyleCnt="8"/>
      <dgm:spPr/>
    </dgm:pt>
    <dgm:pt modelId="{24D37B9B-161A-44FB-986E-CB923321E9D3}" type="pres">
      <dgm:prSet presAssocID="{56FEC02C-1850-4ADB-A116-50A380698A17}" presName="horz1" presStyleCnt="0"/>
      <dgm:spPr/>
    </dgm:pt>
    <dgm:pt modelId="{165BCE5D-F8B1-4498-A477-0D16B278F43E}" type="pres">
      <dgm:prSet presAssocID="{56FEC02C-1850-4ADB-A116-50A380698A17}" presName="tx1" presStyleLbl="revTx" presStyleIdx="3" presStyleCnt="8"/>
      <dgm:spPr/>
      <dgm:t>
        <a:bodyPr/>
        <a:lstStyle/>
        <a:p>
          <a:endParaRPr lang="pl-PL"/>
        </a:p>
      </dgm:t>
    </dgm:pt>
    <dgm:pt modelId="{84ED4A5D-8BA7-4BE5-93C0-8C7F2A548432}" type="pres">
      <dgm:prSet presAssocID="{56FEC02C-1850-4ADB-A116-50A380698A17}" presName="vert1" presStyleCnt="0"/>
      <dgm:spPr/>
    </dgm:pt>
    <dgm:pt modelId="{819CCAA3-4F5F-4596-BF62-B352899D7E16}" type="pres">
      <dgm:prSet presAssocID="{340CF220-9A4F-4B7F-A3B8-F5E09B3FD70B}" presName="thickLine" presStyleLbl="alignNode1" presStyleIdx="4" presStyleCnt="8"/>
      <dgm:spPr/>
    </dgm:pt>
    <dgm:pt modelId="{EF366FF8-4BAC-437A-AEF3-98EDA4C9FCD5}" type="pres">
      <dgm:prSet presAssocID="{340CF220-9A4F-4B7F-A3B8-F5E09B3FD70B}" presName="horz1" presStyleCnt="0"/>
      <dgm:spPr/>
    </dgm:pt>
    <dgm:pt modelId="{0D390D15-315F-4B2B-9BE1-240978A98F4A}" type="pres">
      <dgm:prSet presAssocID="{340CF220-9A4F-4B7F-A3B8-F5E09B3FD70B}" presName="tx1" presStyleLbl="revTx" presStyleIdx="4" presStyleCnt="8"/>
      <dgm:spPr/>
      <dgm:t>
        <a:bodyPr/>
        <a:lstStyle/>
        <a:p>
          <a:endParaRPr lang="pl-PL"/>
        </a:p>
      </dgm:t>
    </dgm:pt>
    <dgm:pt modelId="{014C03AA-D9C8-48DA-A103-CB73D3B8593B}" type="pres">
      <dgm:prSet presAssocID="{340CF220-9A4F-4B7F-A3B8-F5E09B3FD70B}" presName="vert1" presStyleCnt="0"/>
      <dgm:spPr/>
    </dgm:pt>
    <dgm:pt modelId="{E808CC28-013D-4AC9-A594-773FA10A926E}" type="pres">
      <dgm:prSet presAssocID="{B858F202-2408-45CC-9C3C-EE89C57091AB}" presName="thickLine" presStyleLbl="alignNode1" presStyleIdx="5" presStyleCnt="8"/>
      <dgm:spPr/>
    </dgm:pt>
    <dgm:pt modelId="{3DD3A0ED-5F68-4AD4-A002-1C21D12EA3C8}" type="pres">
      <dgm:prSet presAssocID="{B858F202-2408-45CC-9C3C-EE89C57091AB}" presName="horz1" presStyleCnt="0"/>
      <dgm:spPr/>
    </dgm:pt>
    <dgm:pt modelId="{C8980D53-F100-4F7E-8872-0C2A29BEA82D}" type="pres">
      <dgm:prSet presAssocID="{B858F202-2408-45CC-9C3C-EE89C57091AB}" presName="tx1" presStyleLbl="revTx" presStyleIdx="5" presStyleCnt="8"/>
      <dgm:spPr/>
      <dgm:t>
        <a:bodyPr/>
        <a:lstStyle/>
        <a:p>
          <a:endParaRPr lang="pl-PL"/>
        </a:p>
      </dgm:t>
    </dgm:pt>
    <dgm:pt modelId="{42195DB3-C73D-4F96-B170-F25DB7ED3C87}" type="pres">
      <dgm:prSet presAssocID="{B858F202-2408-45CC-9C3C-EE89C57091AB}" presName="vert1" presStyleCnt="0"/>
      <dgm:spPr/>
    </dgm:pt>
    <dgm:pt modelId="{6F32BEB2-820A-4946-9C9F-85268C12F214}" type="pres">
      <dgm:prSet presAssocID="{793D01F1-3920-44FF-8E94-384829FC180E}" presName="thickLine" presStyleLbl="alignNode1" presStyleIdx="6" presStyleCnt="8"/>
      <dgm:spPr/>
    </dgm:pt>
    <dgm:pt modelId="{48224FE3-245F-48DD-B9D9-543E9F3857CE}" type="pres">
      <dgm:prSet presAssocID="{793D01F1-3920-44FF-8E94-384829FC180E}" presName="horz1" presStyleCnt="0"/>
      <dgm:spPr/>
    </dgm:pt>
    <dgm:pt modelId="{32700134-F738-4948-B5CD-AC0CB807A5B5}" type="pres">
      <dgm:prSet presAssocID="{793D01F1-3920-44FF-8E94-384829FC180E}" presName="tx1" presStyleLbl="revTx" presStyleIdx="6" presStyleCnt="8"/>
      <dgm:spPr/>
      <dgm:t>
        <a:bodyPr/>
        <a:lstStyle/>
        <a:p>
          <a:endParaRPr lang="pl-PL"/>
        </a:p>
      </dgm:t>
    </dgm:pt>
    <dgm:pt modelId="{FE70D548-1386-4F36-8C3F-ADB293D8848C}" type="pres">
      <dgm:prSet presAssocID="{793D01F1-3920-44FF-8E94-384829FC180E}" presName="vert1" presStyleCnt="0"/>
      <dgm:spPr/>
    </dgm:pt>
    <dgm:pt modelId="{99107A42-F43B-49FE-B7F1-6B951C1A26EF}" type="pres">
      <dgm:prSet presAssocID="{5332213F-FF90-49F7-8D28-2BC60A7C512B}" presName="thickLine" presStyleLbl="alignNode1" presStyleIdx="7" presStyleCnt="8"/>
      <dgm:spPr/>
    </dgm:pt>
    <dgm:pt modelId="{C72CB381-438D-47BB-B8BC-F3ABDB919261}" type="pres">
      <dgm:prSet presAssocID="{5332213F-FF90-49F7-8D28-2BC60A7C512B}" presName="horz1" presStyleCnt="0"/>
      <dgm:spPr/>
    </dgm:pt>
    <dgm:pt modelId="{69E0475D-7708-42CE-B316-B5CF3858745F}" type="pres">
      <dgm:prSet presAssocID="{5332213F-FF90-49F7-8D28-2BC60A7C512B}" presName="tx1" presStyleLbl="revTx" presStyleIdx="7" presStyleCnt="8"/>
      <dgm:spPr/>
      <dgm:t>
        <a:bodyPr/>
        <a:lstStyle/>
        <a:p>
          <a:endParaRPr lang="pl-PL"/>
        </a:p>
      </dgm:t>
    </dgm:pt>
    <dgm:pt modelId="{564318DF-8AD5-472D-AF0E-BEB24983A248}" type="pres">
      <dgm:prSet presAssocID="{5332213F-FF90-49F7-8D28-2BC60A7C512B}" presName="vert1" presStyleCnt="0"/>
      <dgm:spPr/>
    </dgm:pt>
  </dgm:ptLst>
  <dgm:cxnLst>
    <dgm:cxn modelId="{CF153112-D38B-4F1C-83D3-6539888D7770}" type="presOf" srcId="{3380E35F-7AB6-47AA-ADF0-A9737D0913E4}" destId="{1C175F9A-7C79-4039-8ED1-7112F30BC3C5}" srcOrd="0" destOrd="0" presId="urn:microsoft.com/office/officeart/2008/layout/LinedList"/>
    <dgm:cxn modelId="{12D12785-E5BF-4BC4-9355-CEDF930F92BA}" srcId="{E4FA08AA-E265-4B02-A5EC-779C5111421A}" destId="{3380E35F-7AB6-47AA-ADF0-A9737D0913E4}" srcOrd="2" destOrd="0" parTransId="{BEDEEBED-46EE-4D18-97B9-490174B2E7FD}" sibTransId="{3F8BA5B4-2F85-423D-B293-D0E0EC69CD8D}"/>
    <dgm:cxn modelId="{45E98CBB-38CF-40DC-8B38-F6ABF2A8C82D}" type="presOf" srcId="{0B1C29F8-9641-4C69-AC7B-36BD85573060}" destId="{79CE91F8-6225-4AB4-9D74-1BDE3F5F2F34}" srcOrd="0" destOrd="0" presId="urn:microsoft.com/office/officeart/2008/layout/LinedList"/>
    <dgm:cxn modelId="{8345CF5D-916E-4CDF-BE53-49919C2F7719}" type="presOf" srcId="{DCB8B356-2B6D-4BDE-9DB5-9E0967B2D63E}" destId="{04BBEEFF-0FFE-46D0-81DC-24E1248A0397}" srcOrd="0" destOrd="0" presId="urn:microsoft.com/office/officeart/2008/layout/LinedList"/>
    <dgm:cxn modelId="{AE6C5B00-E7FC-456C-BD35-D939B3B9BE45}" srcId="{E4FA08AA-E265-4B02-A5EC-779C5111421A}" destId="{0B1C29F8-9641-4C69-AC7B-36BD85573060}" srcOrd="0" destOrd="0" parTransId="{E777FA35-4CA9-4620-9A7B-CDC11355AA6C}" sibTransId="{04D08A42-B8F8-428F-9F54-46D55DE47BC3}"/>
    <dgm:cxn modelId="{06EE7595-852C-411F-A4FB-D2820E533E52}" type="presOf" srcId="{793D01F1-3920-44FF-8E94-384829FC180E}" destId="{32700134-F738-4948-B5CD-AC0CB807A5B5}" srcOrd="0" destOrd="0" presId="urn:microsoft.com/office/officeart/2008/layout/LinedList"/>
    <dgm:cxn modelId="{799EFE0E-5F33-408C-AE9C-26F77AC1BDD9}" srcId="{E4FA08AA-E265-4B02-A5EC-779C5111421A}" destId="{DCB8B356-2B6D-4BDE-9DB5-9E0967B2D63E}" srcOrd="1" destOrd="0" parTransId="{0A1EBE94-CB61-4766-ADAD-A19C83BF1FC9}" sibTransId="{3982A647-19F4-4325-8A95-2C1528EC99F2}"/>
    <dgm:cxn modelId="{BA422FD3-8CC2-46DA-95A5-DEAE933C4EC3}" srcId="{E4FA08AA-E265-4B02-A5EC-779C5111421A}" destId="{793D01F1-3920-44FF-8E94-384829FC180E}" srcOrd="6" destOrd="0" parTransId="{F7598A3D-D4C5-4218-A954-3D7164411FED}" sibTransId="{8B5D1F4D-D06C-423D-8BB2-7BD931B5199D}"/>
    <dgm:cxn modelId="{605EA884-54F1-4192-93C8-A7F099C04C89}" type="presOf" srcId="{56FEC02C-1850-4ADB-A116-50A380698A17}" destId="{165BCE5D-F8B1-4498-A477-0D16B278F43E}" srcOrd="0" destOrd="0" presId="urn:microsoft.com/office/officeart/2008/layout/LinedList"/>
    <dgm:cxn modelId="{15337E95-09F2-4141-B34C-C6C2D0C94BF9}" type="presOf" srcId="{5332213F-FF90-49F7-8D28-2BC60A7C512B}" destId="{69E0475D-7708-42CE-B316-B5CF3858745F}" srcOrd="0" destOrd="0" presId="urn:microsoft.com/office/officeart/2008/layout/LinedList"/>
    <dgm:cxn modelId="{60E87928-C6AC-4770-A2E8-125CB8ECEB2D}" srcId="{E4FA08AA-E265-4B02-A5EC-779C5111421A}" destId="{340CF220-9A4F-4B7F-A3B8-F5E09B3FD70B}" srcOrd="4" destOrd="0" parTransId="{FF0081C7-20F6-4ABE-92EB-576CE34D073A}" sibTransId="{A6D42082-B818-4512-88D9-09ABBB307CA2}"/>
    <dgm:cxn modelId="{86BD40B0-D5B3-49C2-9287-002E384D1D8D}" type="presOf" srcId="{340CF220-9A4F-4B7F-A3B8-F5E09B3FD70B}" destId="{0D390D15-315F-4B2B-9BE1-240978A98F4A}" srcOrd="0" destOrd="0" presId="urn:microsoft.com/office/officeart/2008/layout/LinedList"/>
    <dgm:cxn modelId="{81DF8EB5-5EBA-48CB-8A48-0E8B5ECF0D34}" srcId="{E4FA08AA-E265-4B02-A5EC-779C5111421A}" destId="{B858F202-2408-45CC-9C3C-EE89C57091AB}" srcOrd="5" destOrd="0" parTransId="{89006CBC-CCCE-4D16-A61B-118DF06B835C}" sibTransId="{12AA140B-9C67-4320-8BC5-E67213705644}"/>
    <dgm:cxn modelId="{CFCB9EB0-C642-4FAF-96D6-7E90D4EBAB42}" srcId="{E4FA08AA-E265-4B02-A5EC-779C5111421A}" destId="{56FEC02C-1850-4ADB-A116-50A380698A17}" srcOrd="3" destOrd="0" parTransId="{3B80AB5D-AA98-47C2-A9F5-F0D9082B6E29}" sibTransId="{D3B81AC3-0BF2-4CBC-91C9-1A811EC0CFD8}"/>
    <dgm:cxn modelId="{BFD9A0B6-C32A-4DBB-8E16-B0673BE69814}" srcId="{E4FA08AA-E265-4B02-A5EC-779C5111421A}" destId="{5332213F-FF90-49F7-8D28-2BC60A7C512B}" srcOrd="7" destOrd="0" parTransId="{B93ADA15-99F2-496A-A6CB-FB2E3BE9FB48}" sibTransId="{2BF8FADC-0545-4134-8C2D-35066FAB156E}"/>
    <dgm:cxn modelId="{3D3FE9D1-D37C-43BE-A3F5-50EACA04F303}" type="presOf" srcId="{E4FA08AA-E265-4B02-A5EC-779C5111421A}" destId="{D3DE9F9B-8D7E-417E-B36C-7F3426A4DBD0}" srcOrd="0" destOrd="0" presId="urn:microsoft.com/office/officeart/2008/layout/LinedList"/>
    <dgm:cxn modelId="{E5564BD0-718F-47A9-BF31-60737125D5BF}" type="presOf" srcId="{B858F202-2408-45CC-9C3C-EE89C57091AB}" destId="{C8980D53-F100-4F7E-8872-0C2A29BEA82D}" srcOrd="0" destOrd="0" presId="urn:microsoft.com/office/officeart/2008/layout/LinedList"/>
    <dgm:cxn modelId="{5B9EE739-97CF-4BFD-95CD-93E78FE4B74F}" type="presParOf" srcId="{D3DE9F9B-8D7E-417E-B36C-7F3426A4DBD0}" destId="{323CA3AC-7182-4D64-A7D4-46AFEC0CA1D8}" srcOrd="0" destOrd="0" presId="urn:microsoft.com/office/officeart/2008/layout/LinedList"/>
    <dgm:cxn modelId="{3C0A394E-7144-4808-A161-09335255C389}" type="presParOf" srcId="{D3DE9F9B-8D7E-417E-B36C-7F3426A4DBD0}" destId="{DDC2B6D0-3C69-4B3A-A763-1DEBB84833CC}" srcOrd="1" destOrd="0" presId="urn:microsoft.com/office/officeart/2008/layout/LinedList"/>
    <dgm:cxn modelId="{BE55A085-F230-45CF-94BA-4FB18D3F161B}" type="presParOf" srcId="{DDC2B6D0-3C69-4B3A-A763-1DEBB84833CC}" destId="{79CE91F8-6225-4AB4-9D74-1BDE3F5F2F34}" srcOrd="0" destOrd="0" presId="urn:microsoft.com/office/officeart/2008/layout/LinedList"/>
    <dgm:cxn modelId="{E9FB6907-C899-4C5B-A90B-88C18480CBEB}" type="presParOf" srcId="{DDC2B6D0-3C69-4B3A-A763-1DEBB84833CC}" destId="{B3083068-5D3A-4371-928C-8D3550239F64}" srcOrd="1" destOrd="0" presId="urn:microsoft.com/office/officeart/2008/layout/LinedList"/>
    <dgm:cxn modelId="{A11B0D86-2F37-4E03-BE3D-839102C20AFC}" type="presParOf" srcId="{D3DE9F9B-8D7E-417E-B36C-7F3426A4DBD0}" destId="{F05D6C75-0171-412A-A1C5-8CDE60DDA7CD}" srcOrd="2" destOrd="0" presId="urn:microsoft.com/office/officeart/2008/layout/LinedList"/>
    <dgm:cxn modelId="{8C3D317C-B2C6-4162-AF97-B84548CCAAF0}" type="presParOf" srcId="{D3DE9F9B-8D7E-417E-B36C-7F3426A4DBD0}" destId="{C25B4F16-D04C-4872-A488-818D958E7A40}" srcOrd="3" destOrd="0" presId="urn:microsoft.com/office/officeart/2008/layout/LinedList"/>
    <dgm:cxn modelId="{875283F2-1F43-45A7-988D-8C4EBB123368}" type="presParOf" srcId="{C25B4F16-D04C-4872-A488-818D958E7A40}" destId="{04BBEEFF-0FFE-46D0-81DC-24E1248A0397}" srcOrd="0" destOrd="0" presId="urn:microsoft.com/office/officeart/2008/layout/LinedList"/>
    <dgm:cxn modelId="{73EDD316-39EC-4F9B-8FC5-BDCDC53D7A0E}" type="presParOf" srcId="{C25B4F16-D04C-4872-A488-818D958E7A40}" destId="{69B50C21-7AD5-4DB9-9DBF-B1C9EC031D05}" srcOrd="1" destOrd="0" presId="urn:microsoft.com/office/officeart/2008/layout/LinedList"/>
    <dgm:cxn modelId="{E3461105-65C4-4EDA-8338-59808108423C}" type="presParOf" srcId="{D3DE9F9B-8D7E-417E-B36C-7F3426A4DBD0}" destId="{F009B582-D5C7-4FE4-A9CE-6FA4A8EEFF07}" srcOrd="4" destOrd="0" presId="urn:microsoft.com/office/officeart/2008/layout/LinedList"/>
    <dgm:cxn modelId="{A2B3CFB8-1EFD-4C53-BE55-07030C1C3EF2}" type="presParOf" srcId="{D3DE9F9B-8D7E-417E-B36C-7F3426A4DBD0}" destId="{45F8F01A-170C-41B1-A8AE-E8A90A6E9986}" srcOrd="5" destOrd="0" presId="urn:microsoft.com/office/officeart/2008/layout/LinedList"/>
    <dgm:cxn modelId="{618A7B23-6F1E-4203-A1AB-17D6EC689E57}" type="presParOf" srcId="{45F8F01A-170C-41B1-A8AE-E8A90A6E9986}" destId="{1C175F9A-7C79-4039-8ED1-7112F30BC3C5}" srcOrd="0" destOrd="0" presId="urn:microsoft.com/office/officeart/2008/layout/LinedList"/>
    <dgm:cxn modelId="{49CDDC70-552F-49DC-BD2A-580394514F61}" type="presParOf" srcId="{45F8F01A-170C-41B1-A8AE-E8A90A6E9986}" destId="{598DB118-9308-43FF-9570-587B14FEAEF8}" srcOrd="1" destOrd="0" presId="urn:microsoft.com/office/officeart/2008/layout/LinedList"/>
    <dgm:cxn modelId="{140BF7A9-DFA9-44B0-8BBD-2448C492ADEB}" type="presParOf" srcId="{D3DE9F9B-8D7E-417E-B36C-7F3426A4DBD0}" destId="{69482A58-BEA2-477E-9BF7-77491CD2B358}" srcOrd="6" destOrd="0" presId="urn:microsoft.com/office/officeart/2008/layout/LinedList"/>
    <dgm:cxn modelId="{4D0B62A9-84A1-418B-A2AB-5735767D1F06}" type="presParOf" srcId="{D3DE9F9B-8D7E-417E-B36C-7F3426A4DBD0}" destId="{24D37B9B-161A-44FB-986E-CB923321E9D3}" srcOrd="7" destOrd="0" presId="urn:microsoft.com/office/officeart/2008/layout/LinedList"/>
    <dgm:cxn modelId="{B9E54324-D26B-4B3D-B10D-B94787518F37}" type="presParOf" srcId="{24D37B9B-161A-44FB-986E-CB923321E9D3}" destId="{165BCE5D-F8B1-4498-A477-0D16B278F43E}" srcOrd="0" destOrd="0" presId="urn:microsoft.com/office/officeart/2008/layout/LinedList"/>
    <dgm:cxn modelId="{5963009C-2F9A-4F57-BF0C-D437B11F52AA}" type="presParOf" srcId="{24D37B9B-161A-44FB-986E-CB923321E9D3}" destId="{84ED4A5D-8BA7-4BE5-93C0-8C7F2A548432}" srcOrd="1" destOrd="0" presId="urn:microsoft.com/office/officeart/2008/layout/LinedList"/>
    <dgm:cxn modelId="{34500686-C70D-4FF0-9C1E-D2FBCB42C30B}" type="presParOf" srcId="{D3DE9F9B-8D7E-417E-B36C-7F3426A4DBD0}" destId="{819CCAA3-4F5F-4596-BF62-B352899D7E16}" srcOrd="8" destOrd="0" presId="urn:microsoft.com/office/officeart/2008/layout/LinedList"/>
    <dgm:cxn modelId="{000B4683-1FCF-46EB-8E3B-D7E366F3CA21}" type="presParOf" srcId="{D3DE9F9B-8D7E-417E-B36C-7F3426A4DBD0}" destId="{EF366FF8-4BAC-437A-AEF3-98EDA4C9FCD5}" srcOrd="9" destOrd="0" presId="urn:microsoft.com/office/officeart/2008/layout/LinedList"/>
    <dgm:cxn modelId="{F9804031-E2D0-40E0-9735-F3235A940B17}" type="presParOf" srcId="{EF366FF8-4BAC-437A-AEF3-98EDA4C9FCD5}" destId="{0D390D15-315F-4B2B-9BE1-240978A98F4A}" srcOrd="0" destOrd="0" presId="urn:microsoft.com/office/officeart/2008/layout/LinedList"/>
    <dgm:cxn modelId="{1D89745F-4CA9-4357-8EDE-EF21E8CA081F}" type="presParOf" srcId="{EF366FF8-4BAC-437A-AEF3-98EDA4C9FCD5}" destId="{014C03AA-D9C8-48DA-A103-CB73D3B8593B}" srcOrd="1" destOrd="0" presId="urn:microsoft.com/office/officeart/2008/layout/LinedList"/>
    <dgm:cxn modelId="{9D226FF1-26BB-4C45-B086-7179112CC79D}" type="presParOf" srcId="{D3DE9F9B-8D7E-417E-B36C-7F3426A4DBD0}" destId="{E808CC28-013D-4AC9-A594-773FA10A926E}" srcOrd="10" destOrd="0" presId="urn:microsoft.com/office/officeart/2008/layout/LinedList"/>
    <dgm:cxn modelId="{6BAA83E3-3F1E-4141-B6EA-49BD100F1D35}" type="presParOf" srcId="{D3DE9F9B-8D7E-417E-B36C-7F3426A4DBD0}" destId="{3DD3A0ED-5F68-4AD4-A002-1C21D12EA3C8}" srcOrd="11" destOrd="0" presId="urn:microsoft.com/office/officeart/2008/layout/LinedList"/>
    <dgm:cxn modelId="{0E1ACD6F-EC31-41D2-B68C-C5208BAADFB2}" type="presParOf" srcId="{3DD3A0ED-5F68-4AD4-A002-1C21D12EA3C8}" destId="{C8980D53-F100-4F7E-8872-0C2A29BEA82D}" srcOrd="0" destOrd="0" presId="urn:microsoft.com/office/officeart/2008/layout/LinedList"/>
    <dgm:cxn modelId="{8ED91DCD-DEF2-4C9A-9695-30681C935F0A}" type="presParOf" srcId="{3DD3A0ED-5F68-4AD4-A002-1C21D12EA3C8}" destId="{42195DB3-C73D-4F96-B170-F25DB7ED3C87}" srcOrd="1" destOrd="0" presId="urn:microsoft.com/office/officeart/2008/layout/LinedList"/>
    <dgm:cxn modelId="{1B4B284F-8092-42DD-AB6E-28ADCF82C31A}" type="presParOf" srcId="{D3DE9F9B-8D7E-417E-B36C-7F3426A4DBD0}" destId="{6F32BEB2-820A-4946-9C9F-85268C12F214}" srcOrd="12" destOrd="0" presId="urn:microsoft.com/office/officeart/2008/layout/LinedList"/>
    <dgm:cxn modelId="{B2622E08-7163-4418-8411-5E0579CE88FF}" type="presParOf" srcId="{D3DE9F9B-8D7E-417E-B36C-7F3426A4DBD0}" destId="{48224FE3-245F-48DD-B9D9-543E9F3857CE}" srcOrd="13" destOrd="0" presId="urn:microsoft.com/office/officeart/2008/layout/LinedList"/>
    <dgm:cxn modelId="{2702BBD3-31B3-48C1-AB8A-3B3637769608}" type="presParOf" srcId="{48224FE3-245F-48DD-B9D9-543E9F3857CE}" destId="{32700134-F738-4948-B5CD-AC0CB807A5B5}" srcOrd="0" destOrd="0" presId="urn:microsoft.com/office/officeart/2008/layout/LinedList"/>
    <dgm:cxn modelId="{B200F7B2-A76A-4930-86D9-4AACF205AA7F}" type="presParOf" srcId="{48224FE3-245F-48DD-B9D9-543E9F3857CE}" destId="{FE70D548-1386-4F36-8C3F-ADB293D8848C}" srcOrd="1" destOrd="0" presId="urn:microsoft.com/office/officeart/2008/layout/LinedList"/>
    <dgm:cxn modelId="{9B4852DC-6348-47FF-A400-D9F7B1C1B0C2}" type="presParOf" srcId="{D3DE9F9B-8D7E-417E-B36C-7F3426A4DBD0}" destId="{99107A42-F43B-49FE-B7F1-6B951C1A26EF}" srcOrd="14" destOrd="0" presId="urn:microsoft.com/office/officeart/2008/layout/LinedList"/>
    <dgm:cxn modelId="{637408D9-AF32-47DD-B3F3-EFA7F41C01F0}" type="presParOf" srcId="{D3DE9F9B-8D7E-417E-B36C-7F3426A4DBD0}" destId="{C72CB381-438D-47BB-B8BC-F3ABDB919261}" srcOrd="15" destOrd="0" presId="urn:microsoft.com/office/officeart/2008/layout/LinedList"/>
    <dgm:cxn modelId="{891A21A4-A958-41B8-9DAD-CF3D80E855DE}" type="presParOf" srcId="{C72CB381-438D-47BB-B8BC-F3ABDB919261}" destId="{69E0475D-7708-42CE-B316-B5CF3858745F}" srcOrd="0" destOrd="0" presId="urn:microsoft.com/office/officeart/2008/layout/LinedList"/>
    <dgm:cxn modelId="{AD371696-06A4-48CF-ABC9-8C0CB6A04799}" type="presParOf" srcId="{C72CB381-438D-47BB-B8BC-F3ABDB919261}" destId="{564318DF-8AD5-472D-AF0E-BEB24983A24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A810B3C-1388-4493-81F4-01316C7B7BD1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D00BB0A-2EE2-402D-ADD3-120493170C76}">
      <dgm:prSet/>
      <dgm:spPr/>
      <dgm:t>
        <a:bodyPr/>
        <a:lstStyle/>
        <a:p>
          <a:r>
            <a:rPr lang="en-US" dirty="0" err="1"/>
            <a:t>Szczególną</a:t>
          </a:r>
          <a:r>
            <a:rPr lang="en-US" dirty="0"/>
            <a:t> </a:t>
          </a:r>
          <a:r>
            <a:rPr lang="en-US" dirty="0" err="1"/>
            <a:t>grupą</a:t>
          </a:r>
          <a:r>
            <a:rPr lang="en-US" dirty="0"/>
            <a:t> </a:t>
          </a:r>
          <a:r>
            <a:rPr lang="en-US" dirty="0" err="1"/>
            <a:t>informacji</a:t>
          </a:r>
          <a:r>
            <a:rPr lang="en-US" dirty="0"/>
            <a:t> </a:t>
          </a:r>
          <a:r>
            <a:rPr lang="en-US" dirty="0" err="1"/>
            <a:t>zewnętrznych</a:t>
          </a:r>
          <a:r>
            <a:rPr lang="en-US" dirty="0"/>
            <a:t> </a:t>
          </a:r>
          <a:r>
            <a:rPr lang="en-US" dirty="0" err="1"/>
            <a:t>mogą</a:t>
          </a:r>
          <a:r>
            <a:rPr lang="en-US" dirty="0"/>
            <a:t> </a:t>
          </a:r>
          <a:r>
            <a:rPr lang="en-US" dirty="0" err="1"/>
            <a:t>się</a:t>
          </a:r>
          <a:r>
            <a:rPr lang="en-US" dirty="0"/>
            <a:t> </a:t>
          </a:r>
          <a:r>
            <a:rPr lang="en-US" dirty="0" err="1"/>
            <a:t>okazać</a:t>
          </a:r>
          <a:r>
            <a:rPr lang="en-US" dirty="0"/>
            <a:t> </a:t>
          </a:r>
          <a:r>
            <a:rPr lang="en-US" dirty="0" err="1"/>
            <a:t>wiadomości</a:t>
          </a:r>
          <a:r>
            <a:rPr lang="en-US" dirty="0"/>
            <a:t> o </a:t>
          </a:r>
          <a:r>
            <a:rPr lang="en-US" dirty="0" err="1"/>
            <a:t>rynku</a:t>
          </a:r>
          <a:r>
            <a:rPr lang="en-US" dirty="0"/>
            <a:t> </a:t>
          </a:r>
          <a:r>
            <a:rPr lang="en-US" dirty="0" err="1"/>
            <a:t>pracy</a:t>
          </a:r>
          <a:r>
            <a:rPr lang="en-US" dirty="0"/>
            <a:t>, </a:t>
          </a:r>
          <a:r>
            <a:rPr lang="pl-PL" dirty="0" smtClean="0"/>
            <a:t/>
          </a:r>
          <a:br>
            <a:rPr lang="pl-PL" dirty="0" smtClean="0"/>
          </a:br>
          <a:r>
            <a:rPr lang="en-US" dirty="0" smtClean="0"/>
            <a:t>a </a:t>
          </a:r>
          <a:r>
            <a:rPr lang="en-US" dirty="0" err="1"/>
            <a:t>dokładnie</a:t>
          </a:r>
          <a:r>
            <a:rPr lang="en-US" dirty="0"/>
            <a:t>, co </a:t>
          </a:r>
          <a:r>
            <a:rPr lang="en-US" dirty="0" err="1"/>
            <a:t>się</a:t>
          </a:r>
          <a:r>
            <a:rPr lang="en-US" dirty="0"/>
            <a:t> </a:t>
          </a:r>
          <a:r>
            <a:rPr lang="en-US" dirty="0" err="1"/>
            <a:t>na</a:t>
          </a:r>
          <a:r>
            <a:rPr lang="en-US" dirty="0"/>
            <a:t> </a:t>
          </a:r>
          <a:r>
            <a:rPr lang="en-US" dirty="0" err="1"/>
            <a:t>nim</a:t>
          </a:r>
          <a:r>
            <a:rPr lang="en-US" dirty="0"/>
            <a:t> </a:t>
          </a:r>
          <a:r>
            <a:rPr lang="en-US" dirty="0" err="1"/>
            <a:t>dzieje</a:t>
          </a:r>
          <a:r>
            <a:rPr lang="en-US" dirty="0"/>
            <a:t>, </a:t>
          </a:r>
          <a:r>
            <a:rPr lang="en-US" dirty="0" err="1"/>
            <a:t>jakie</a:t>
          </a:r>
          <a:r>
            <a:rPr lang="en-US" dirty="0"/>
            <a:t> </a:t>
          </a:r>
          <a:r>
            <a:rPr lang="en-US" dirty="0" err="1"/>
            <a:t>wymagania</a:t>
          </a:r>
          <a:r>
            <a:rPr lang="en-US" dirty="0"/>
            <a:t> on </a:t>
          </a:r>
          <a:r>
            <a:rPr lang="en-US" dirty="0" err="1"/>
            <a:t>stawia</a:t>
          </a:r>
          <a:r>
            <a:rPr lang="en-US" dirty="0"/>
            <a:t>, </a:t>
          </a:r>
          <a:r>
            <a:rPr lang="en-US" dirty="0" err="1"/>
            <a:t>jaki</a:t>
          </a:r>
          <a:r>
            <a:rPr lang="en-US" dirty="0"/>
            <a:t> </a:t>
          </a:r>
          <a:r>
            <a:rPr lang="en-US" dirty="0" err="1"/>
            <a:t>rynek</a:t>
          </a:r>
          <a:r>
            <a:rPr lang="en-US" dirty="0"/>
            <a:t> </a:t>
          </a:r>
          <a:r>
            <a:rPr lang="en-US" dirty="0" err="1"/>
            <a:t>pracy</a:t>
          </a:r>
          <a:r>
            <a:rPr lang="en-US" dirty="0"/>
            <a:t> </a:t>
          </a:r>
          <a:r>
            <a:rPr lang="en-US" dirty="0" err="1"/>
            <a:t>interesuje</a:t>
          </a:r>
          <a:r>
            <a:rPr lang="en-US" dirty="0"/>
            <a:t> </a:t>
          </a:r>
          <a:r>
            <a:rPr lang="en-US" dirty="0" err="1"/>
            <a:t>nasze</a:t>
          </a:r>
          <a:r>
            <a:rPr lang="en-US" dirty="0"/>
            <a:t> </a:t>
          </a:r>
          <a:r>
            <a:rPr lang="en-US" dirty="0" err="1"/>
            <a:t>dziecko</a:t>
          </a:r>
          <a:r>
            <a:rPr lang="en-US" dirty="0"/>
            <a:t>.</a:t>
          </a:r>
        </a:p>
      </dgm:t>
    </dgm:pt>
    <dgm:pt modelId="{A0C93BCB-3F02-44D5-8495-87819AF214E2}" type="parTrans" cxnId="{2616EA6E-9116-4098-BF61-46705B4D9870}">
      <dgm:prSet/>
      <dgm:spPr/>
      <dgm:t>
        <a:bodyPr/>
        <a:lstStyle/>
        <a:p>
          <a:endParaRPr lang="en-US"/>
        </a:p>
      </dgm:t>
    </dgm:pt>
    <dgm:pt modelId="{F6A91416-F75E-469C-BF34-06606D3AE1E5}" type="sibTrans" cxnId="{2616EA6E-9116-4098-BF61-46705B4D9870}">
      <dgm:prSet/>
      <dgm:spPr/>
      <dgm:t>
        <a:bodyPr/>
        <a:lstStyle/>
        <a:p>
          <a:endParaRPr lang="en-US"/>
        </a:p>
      </dgm:t>
    </dgm:pt>
    <dgm:pt modelId="{C866044E-41AD-45CC-8795-FA73CCC45A3B}">
      <dgm:prSet/>
      <dgm:spPr/>
      <dgm:t>
        <a:bodyPr/>
        <a:lstStyle/>
        <a:p>
          <a:r>
            <a:rPr lang="en-US"/>
            <a:t>My dorośli wiemy, w oparciu o nasze własne doświadczenia, że rynek pracy jest zmienny, więc wymaga od człowieka aktywności, zaradności, stałego rozwijania zasobów własnych kompetencji, wiedzy i umiejętności. </a:t>
          </a:r>
        </a:p>
      </dgm:t>
    </dgm:pt>
    <dgm:pt modelId="{1E4E9224-EB22-457D-88DC-151F0550C1C4}" type="parTrans" cxnId="{3AC60A39-1484-494E-9254-7EBC508B7369}">
      <dgm:prSet/>
      <dgm:spPr/>
      <dgm:t>
        <a:bodyPr/>
        <a:lstStyle/>
        <a:p>
          <a:endParaRPr lang="en-US"/>
        </a:p>
      </dgm:t>
    </dgm:pt>
    <dgm:pt modelId="{C354E1A9-4B9E-48DA-BA60-9D35D0DDE119}" type="sibTrans" cxnId="{3AC60A39-1484-494E-9254-7EBC508B7369}">
      <dgm:prSet/>
      <dgm:spPr/>
      <dgm:t>
        <a:bodyPr/>
        <a:lstStyle/>
        <a:p>
          <a:endParaRPr lang="en-US"/>
        </a:p>
      </dgm:t>
    </dgm:pt>
    <dgm:pt modelId="{10631A48-CBFB-4A0E-A11B-474A58DD738F}">
      <dgm:prSet/>
      <dgm:spPr/>
      <dgm:t>
        <a:bodyPr/>
        <a:lstStyle/>
        <a:p>
          <a:r>
            <a:rPr lang="en-US"/>
            <a:t>Podczas rozmowy o tym z dzieckiem przydatne okazać się mogą takie strony, jak Mapa Karier, e-ZAMEK.pl, Barometr zawodów.</a:t>
          </a:r>
        </a:p>
      </dgm:t>
    </dgm:pt>
    <dgm:pt modelId="{A486B623-BA15-41C8-9E85-53BEBEDDF9D8}" type="parTrans" cxnId="{6E2FBA33-49DC-4F2F-BEA5-D0F2F6695FD5}">
      <dgm:prSet/>
      <dgm:spPr/>
      <dgm:t>
        <a:bodyPr/>
        <a:lstStyle/>
        <a:p>
          <a:endParaRPr lang="en-US"/>
        </a:p>
      </dgm:t>
    </dgm:pt>
    <dgm:pt modelId="{5F6CB28F-7EF7-4BCC-B532-F8540D160D8A}" type="sibTrans" cxnId="{6E2FBA33-49DC-4F2F-BEA5-D0F2F6695FD5}">
      <dgm:prSet/>
      <dgm:spPr/>
      <dgm:t>
        <a:bodyPr/>
        <a:lstStyle/>
        <a:p>
          <a:endParaRPr lang="en-US"/>
        </a:p>
      </dgm:t>
    </dgm:pt>
    <dgm:pt modelId="{87FC541B-C0CD-4530-87B2-66A0CD318591}">
      <dgm:prSet/>
      <dgm:spPr/>
      <dgm:t>
        <a:bodyPr/>
        <a:lstStyle/>
        <a:p>
          <a:r>
            <a:rPr lang="en-US"/>
            <a:t>Korzystajcie z pomocy doradcy zawodowego w określeniu predyspozycji zawodowych dziecka. </a:t>
          </a:r>
        </a:p>
      </dgm:t>
    </dgm:pt>
    <dgm:pt modelId="{73E55251-8768-427A-A467-2614BE7A144A}" type="parTrans" cxnId="{6BD508B8-99A1-4B30-9858-278F02E9728D}">
      <dgm:prSet/>
      <dgm:spPr/>
      <dgm:t>
        <a:bodyPr/>
        <a:lstStyle/>
        <a:p>
          <a:endParaRPr lang="en-US"/>
        </a:p>
      </dgm:t>
    </dgm:pt>
    <dgm:pt modelId="{76A5B1F2-5836-4C57-889F-1C0B82157A3C}" type="sibTrans" cxnId="{6BD508B8-99A1-4B30-9858-278F02E9728D}">
      <dgm:prSet/>
      <dgm:spPr/>
      <dgm:t>
        <a:bodyPr/>
        <a:lstStyle/>
        <a:p>
          <a:endParaRPr lang="en-US"/>
        </a:p>
      </dgm:t>
    </dgm:pt>
    <dgm:pt modelId="{0F56E00B-00AF-42F8-B545-0199070232FF}" type="pres">
      <dgm:prSet presAssocID="{6A810B3C-1388-4493-81F4-01316C7B7BD1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7F61777B-7ACB-4BAE-BFDF-0DD6F2065736}" type="pres">
      <dgm:prSet presAssocID="{3D00BB0A-2EE2-402D-ADD3-120493170C76}" presName="thickLine" presStyleLbl="alignNode1" presStyleIdx="0" presStyleCnt="4"/>
      <dgm:spPr/>
    </dgm:pt>
    <dgm:pt modelId="{F6A42004-9639-400B-A129-169351DBEA5D}" type="pres">
      <dgm:prSet presAssocID="{3D00BB0A-2EE2-402D-ADD3-120493170C76}" presName="horz1" presStyleCnt="0"/>
      <dgm:spPr/>
    </dgm:pt>
    <dgm:pt modelId="{4455354C-71A7-4C16-895B-34C4A3C4FD3C}" type="pres">
      <dgm:prSet presAssocID="{3D00BB0A-2EE2-402D-ADD3-120493170C76}" presName="tx1" presStyleLbl="revTx" presStyleIdx="0" presStyleCnt="4"/>
      <dgm:spPr/>
      <dgm:t>
        <a:bodyPr/>
        <a:lstStyle/>
        <a:p>
          <a:endParaRPr lang="pl-PL"/>
        </a:p>
      </dgm:t>
    </dgm:pt>
    <dgm:pt modelId="{3CEB3359-2079-42B9-A9E8-0F46B958356D}" type="pres">
      <dgm:prSet presAssocID="{3D00BB0A-2EE2-402D-ADD3-120493170C76}" presName="vert1" presStyleCnt="0"/>
      <dgm:spPr/>
    </dgm:pt>
    <dgm:pt modelId="{6980C9EE-9076-4F98-9271-77092D5FC885}" type="pres">
      <dgm:prSet presAssocID="{C866044E-41AD-45CC-8795-FA73CCC45A3B}" presName="thickLine" presStyleLbl="alignNode1" presStyleIdx="1" presStyleCnt="4"/>
      <dgm:spPr/>
    </dgm:pt>
    <dgm:pt modelId="{C8BCDB09-DAE5-440E-BF6A-CBD0F7736433}" type="pres">
      <dgm:prSet presAssocID="{C866044E-41AD-45CC-8795-FA73CCC45A3B}" presName="horz1" presStyleCnt="0"/>
      <dgm:spPr/>
    </dgm:pt>
    <dgm:pt modelId="{3249EB7C-BDFB-40F3-933D-48E5299EE45A}" type="pres">
      <dgm:prSet presAssocID="{C866044E-41AD-45CC-8795-FA73CCC45A3B}" presName="tx1" presStyleLbl="revTx" presStyleIdx="1" presStyleCnt="4"/>
      <dgm:spPr/>
      <dgm:t>
        <a:bodyPr/>
        <a:lstStyle/>
        <a:p>
          <a:endParaRPr lang="pl-PL"/>
        </a:p>
      </dgm:t>
    </dgm:pt>
    <dgm:pt modelId="{2BE049F8-3334-4A6D-99EB-6D8F31ECA97F}" type="pres">
      <dgm:prSet presAssocID="{C866044E-41AD-45CC-8795-FA73CCC45A3B}" presName="vert1" presStyleCnt="0"/>
      <dgm:spPr/>
    </dgm:pt>
    <dgm:pt modelId="{703B7DDE-8348-4CE4-834A-4D456879604F}" type="pres">
      <dgm:prSet presAssocID="{10631A48-CBFB-4A0E-A11B-474A58DD738F}" presName="thickLine" presStyleLbl="alignNode1" presStyleIdx="2" presStyleCnt="4"/>
      <dgm:spPr/>
    </dgm:pt>
    <dgm:pt modelId="{9A9BE35B-7961-4BA5-9687-6FA6E04E0D3D}" type="pres">
      <dgm:prSet presAssocID="{10631A48-CBFB-4A0E-A11B-474A58DD738F}" presName="horz1" presStyleCnt="0"/>
      <dgm:spPr/>
    </dgm:pt>
    <dgm:pt modelId="{C55E75AD-DB66-4011-9913-2CE24D7CF06B}" type="pres">
      <dgm:prSet presAssocID="{10631A48-CBFB-4A0E-A11B-474A58DD738F}" presName="tx1" presStyleLbl="revTx" presStyleIdx="2" presStyleCnt="4"/>
      <dgm:spPr/>
      <dgm:t>
        <a:bodyPr/>
        <a:lstStyle/>
        <a:p>
          <a:endParaRPr lang="pl-PL"/>
        </a:p>
      </dgm:t>
    </dgm:pt>
    <dgm:pt modelId="{4D79A3CE-D8F5-4ED0-B05F-0E2BE5B0BA53}" type="pres">
      <dgm:prSet presAssocID="{10631A48-CBFB-4A0E-A11B-474A58DD738F}" presName="vert1" presStyleCnt="0"/>
      <dgm:spPr/>
    </dgm:pt>
    <dgm:pt modelId="{B850B701-E35C-485F-BEC1-E0BA6D0AD2F8}" type="pres">
      <dgm:prSet presAssocID="{87FC541B-C0CD-4530-87B2-66A0CD318591}" presName="thickLine" presStyleLbl="alignNode1" presStyleIdx="3" presStyleCnt="4"/>
      <dgm:spPr/>
    </dgm:pt>
    <dgm:pt modelId="{9C0B9594-143F-4EFB-867F-3866632533EB}" type="pres">
      <dgm:prSet presAssocID="{87FC541B-C0CD-4530-87B2-66A0CD318591}" presName="horz1" presStyleCnt="0"/>
      <dgm:spPr/>
    </dgm:pt>
    <dgm:pt modelId="{1514F1B0-6C69-42FC-9B1C-819F706DA9EE}" type="pres">
      <dgm:prSet presAssocID="{87FC541B-C0CD-4530-87B2-66A0CD318591}" presName="tx1" presStyleLbl="revTx" presStyleIdx="3" presStyleCnt="4"/>
      <dgm:spPr/>
      <dgm:t>
        <a:bodyPr/>
        <a:lstStyle/>
        <a:p>
          <a:endParaRPr lang="pl-PL"/>
        </a:p>
      </dgm:t>
    </dgm:pt>
    <dgm:pt modelId="{B2B5189B-B70B-4E7F-82F7-38637F3BCFA6}" type="pres">
      <dgm:prSet presAssocID="{87FC541B-C0CD-4530-87B2-66A0CD318591}" presName="vert1" presStyleCnt="0"/>
      <dgm:spPr/>
    </dgm:pt>
  </dgm:ptLst>
  <dgm:cxnLst>
    <dgm:cxn modelId="{6E2FBA33-49DC-4F2F-BEA5-D0F2F6695FD5}" srcId="{6A810B3C-1388-4493-81F4-01316C7B7BD1}" destId="{10631A48-CBFB-4A0E-A11B-474A58DD738F}" srcOrd="2" destOrd="0" parTransId="{A486B623-BA15-41C8-9E85-53BEBEDDF9D8}" sibTransId="{5F6CB28F-7EF7-4BCC-B532-F8540D160D8A}"/>
    <dgm:cxn modelId="{2616EA6E-9116-4098-BF61-46705B4D9870}" srcId="{6A810B3C-1388-4493-81F4-01316C7B7BD1}" destId="{3D00BB0A-2EE2-402D-ADD3-120493170C76}" srcOrd="0" destOrd="0" parTransId="{A0C93BCB-3F02-44D5-8495-87819AF214E2}" sibTransId="{F6A91416-F75E-469C-BF34-06606D3AE1E5}"/>
    <dgm:cxn modelId="{ACD6386B-3AE4-415C-B1FF-14201DC2EEDD}" type="presOf" srcId="{C866044E-41AD-45CC-8795-FA73CCC45A3B}" destId="{3249EB7C-BDFB-40F3-933D-48E5299EE45A}" srcOrd="0" destOrd="0" presId="urn:microsoft.com/office/officeart/2008/layout/LinedList"/>
    <dgm:cxn modelId="{3AC60A39-1484-494E-9254-7EBC508B7369}" srcId="{6A810B3C-1388-4493-81F4-01316C7B7BD1}" destId="{C866044E-41AD-45CC-8795-FA73CCC45A3B}" srcOrd="1" destOrd="0" parTransId="{1E4E9224-EB22-457D-88DC-151F0550C1C4}" sibTransId="{C354E1A9-4B9E-48DA-BA60-9D35D0DDE119}"/>
    <dgm:cxn modelId="{538EEEBF-40FE-47F9-B80F-982996B00F6F}" type="presOf" srcId="{87FC541B-C0CD-4530-87B2-66A0CD318591}" destId="{1514F1B0-6C69-42FC-9B1C-819F706DA9EE}" srcOrd="0" destOrd="0" presId="urn:microsoft.com/office/officeart/2008/layout/LinedList"/>
    <dgm:cxn modelId="{80ECA7AF-6562-4ED6-8AF8-4179926BE1FF}" type="presOf" srcId="{6A810B3C-1388-4493-81F4-01316C7B7BD1}" destId="{0F56E00B-00AF-42F8-B545-0199070232FF}" srcOrd="0" destOrd="0" presId="urn:microsoft.com/office/officeart/2008/layout/LinedList"/>
    <dgm:cxn modelId="{4A97F238-605F-4114-A2A0-0BB48181CA36}" type="presOf" srcId="{3D00BB0A-2EE2-402D-ADD3-120493170C76}" destId="{4455354C-71A7-4C16-895B-34C4A3C4FD3C}" srcOrd="0" destOrd="0" presId="urn:microsoft.com/office/officeart/2008/layout/LinedList"/>
    <dgm:cxn modelId="{6BD508B8-99A1-4B30-9858-278F02E9728D}" srcId="{6A810B3C-1388-4493-81F4-01316C7B7BD1}" destId="{87FC541B-C0CD-4530-87B2-66A0CD318591}" srcOrd="3" destOrd="0" parTransId="{73E55251-8768-427A-A467-2614BE7A144A}" sibTransId="{76A5B1F2-5836-4C57-889F-1C0B82157A3C}"/>
    <dgm:cxn modelId="{67493235-C558-4B2E-9240-B6F9972D5E15}" type="presOf" srcId="{10631A48-CBFB-4A0E-A11B-474A58DD738F}" destId="{C55E75AD-DB66-4011-9913-2CE24D7CF06B}" srcOrd="0" destOrd="0" presId="urn:microsoft.com/office/officeart/2008/layout/LinedList"/>
    <dgm:cxn modelId="{C84BA32F-8DA7-4438-A2F6-737A6EFCBA45}" type="presParOf" srcId="{0F56E00B-00AF-42F8-B545-0199070232FF}" destId="{7F61777B-7ACB-4BAE-BFDF-0DD6F2065736}" srcOrd="0" destOrd="0" presId="urn:microsoft.com/office/officeart/2008/layout/LinedList"/>
    <dgm:cxn modelId="{A1B784DB-2A74-4D22-B263-58CA08902A5A}" type="presParOf" srcId="{0F56E00B-00AF-42F8-B545-0199070232FF}" destId="{F6A42004-9639-400B-A129-169351DBEA5D}" srcOrd="1" destOrd="0" presId="urn:microsoft.com/office/officeart/2008/layout/LinedList"/>
    <dgm:cxn modelId="{2C0A6BC8-A119-43FA-9CDD-6C46BEF9672F}" type="presParOf" srcId="{F6A42004-9639-400B-A129-169351DBEA5D}" destId="{4455354C-71A7-4C16-895B-34C4A3C4FD3C}" srcOrd="0" destOrd="0" presId="urn:microsoft.com/office/officeart/2008/layout/LinedList"/>
    <dgm:cxn modelId="{68FB8D26-6838-41B5-9BEF-34F0C89D4B35}" type="presParOf" srcId="{F6A42004-9639-400B-A129-169351DBEA5D}" destId="{3CEB3359-2079-42B9-A9E8-0F46B958356D}" srcOrd="1" destOrd="0" presId="urn:microsoft.com/office/officeart/2008/layout/LinedList"/>
    <dgm:cxn modelId="{ABDEAFFA-452B-4607-A9B1-4DE6CF768171}" type="presParOf" srcId="{0F56E00B-00AF-42F8-B545-0199070232FF}" destId="{6980C9EE-9076-4F98-9271-77092D5FC885}" srcOrd="2" destOrd="0" presId="urn:microsoft.com/office/officeart/2008/layout/LinedList"/>
    <dgm:cxn modelId="{8E01454E-1DCF-446E-A317-E25EB6DD5F60}" type="presParOf" srcId="{0F56E00B-00AF-42F8-B545-0199070232FF}" destId="{C8BCDB09-DAE5-440E-BF6A-CBD0F7736433}" srcOrd="3" destOrd="0" presId="urn:microsoft.com/office/officeart/2008/layout/LinedList"/>
    <dgm:cxn modelId="{6EC5E21A-EF1E-410C-92E3-7E304F3B69C4}" type="presParOf" srcId="{C8BCDB09-DAE5-440E-BF6A-CBD0F7736433}" destId="{3249EB7C-BDFB-40F3-933D-48E5299EE45A}" srcOrd="0" destOrd="0" presId="urn:microsoft.com/office/officeart/2008/layout/LinedList"/>
    <dgm:cxn modelId="{28C136E4-2707-4950-9621-EEF24E0BAE48}" type="presParOf" srcId="{C8BCDB09-DAE5-440E-BF6A-CBD0F7736433}" destId="{2BE049F8-3334-4A6D-99EB-6D8F31ECA97F}" srcOrd="1" destOrd="0" presId="urn:microsoft.com/office/officeart/2008/layout/LinedList"/>
    <dgm:cxn modelId="{D14F1F90-D6A2-40D2-A509-FF259BD1E724}" type="presParOf" srcId="{0F56E00B-00AF-42F8-B545-0199070232FF}" destId="{703B7DDE-8348-4CE4-834A-4D456879604F}" srcOrd="4" destOrd="0" presId="urn:microsoft.com/office/officeart/2008/layout/LinedList"/>
    <dgm:cxn modelId="{538003EE-92D9-4648-993E-AC82CF0A61DB}" type="presParOf" srcId="{0F56E00B-00AF-42F8-B545-0199070232FF}" destId="{9A9BE35B-7961-4BA5-9687-6FA6E04E0D3D}" srcOrd="5" destOrd="0" presId="urn:microsoft.com/office/officeart/2008/layout/LinedList"/>
    <dgm:cxn modelId="{F85A798B-0649-425D-A5C5-AA4A8381E539}" type="presParOf" srcId="{9A9BE35B-7961-4BA5-9687-6FA6E04E0D3D}" destId="{C55E75AD-DB66-4011-9913-2CE24D7CF06B}" srcOrd="0" destOrd="0" presId="urn:microsoft.com/office/officeart/2008/layout/LinedList"/>
    <dgm:cxn modelId="{B3447B9C-24CE-498B-B157-5B86829EDB62}" type="presParOf" srcId="{9A9BE35B-7961-4BA5-9687-6FA6E04E0D3D}" destId="{4D79A3CE-D8F5-4ED0-B05F-0E2BE5B0BA53}" srcOrd="1" destOrd="0" presId="urn:microsoft.com/office/officeart/2008/layout/LinedList"/>
    <dgm:cxn modelId="{DE63596C-2970-4505-A15F-069AC9457221}" type="presParOf" srcId="{0F56E00B-00AF-42F8-B545-0199070232FF}" destId="{B850B701-E35C-485F-BEC1-E0BA6D0AD2F8}" srcOrd="6" destOrd="0" presId="urn:microsoft.com/office/officeart/2008/layout/LinedList"/>
    <dgm:cxn modelId="{201F3D9D-3153-4A3D-BF2E-3D5892DC9D9A}" type="presParOf" srcId="{0F56E00B-00AF-42F8-B545-0199070232FF}" destId="{9C0B9594-143F-4EFB-867F-3866632533EB}" srcOrd="7" destOrd="0" presId="urn:microsoft.com/office/officeart/2008/layout/LinedList"/>
    <dgm:cxn modelId="{AE342238-D4FC-4F11-B6BE-92B46C5443A5}" type="presParOf" srcId="{9C0B9594-143F-4EFB-867F-3866632533EB}" destId="{1514F1B0-6C69-42FC-9B1C-819F706DA9EE}" srcOrd="0" destOrd="0" presId="urn:microsoft.com/office/officeart/2008/layout/LinedList"/>
    <dgm:cxn modelId="{4168C571-79F2-4AF7-A205-30E6113A8574}" type="presParOf" srcId="{9C0B9594-143F-4EFB-867F-3866632533EB}" destId="{B2B5189B-B70B-4E7F-82F7-38637F3BCFA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389C3C8-CCD4-4650-AEF7-1227EC6BFAE7}">
      <dsp:nvSpPr>
        <dsp:cNvPr id="0" name=""/>
        <dsp:cNvSpPr/>
      </dsp:nvSpPr>
      <dsp:spPr>
        <a:xfrm>
          <a:off x="0" y="617553"/>
          <a:ext cx="10325100" cy="114009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34A21C-B3F8-4D04-A106-69B9BF693D7C}">
      <dsp:nvSpPr>
        <dsp:cNvPr id="0" name=""/>
        <dsp:cNvSpPr/>
      </dsp:nvSpPr>
      <dsp:spPr>
        <a:xfrm>
          <a:off x="344879" y="874075"/>
          <a:ext cx="627054" cy="62705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3CF783-4E8B-43B4-90AC-94CB92C4F54D}">
      <dsp:nvSpPr>
        <dsp:cNvPr id="0" name=""/>
        <dsp:cNvSpPr/>
      </dsp:nvSpPr>
      <dsp:spPr>
        <a:xfrm>
          <a:off x="1316813" y="617553"/>
          <a:ext cx="9008286" cy="1140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60" tIns="120660" rIns="120660" bIns="12066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/>
            <a:t>Proces wyboru szkoły średniej wymaga czasu nie zostawiaj zatem rozmów na ten temat na ostatnią chwilę. </a:t>
          </a:r>
        </a:p>
      </dsp:txBody>
      <dsp:txXfrm>
        <a:off x="1316813" y="617553"/>
        <a:ext cx="9008286" cy="1140098"/>
      </dsp:txXfrm>
    </dsp:sp>
    <dsp:sp modelId="{1B274A66-7DBF-4F82-B461-6F11054FB621}">
      <dsp:nvSpPr>
        <dsp:cNvPr id="0" name=""/>
        <dsp:cNvSpPr/>
      </dsp:nvSpPr>
      <dsp:spPr>
        <a:xfrm>
          <a:off x="0" y="2042676"/>
          <a:ext cx="10325100" cy="114009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B2ECE4-919D-4D65-A5D5-9DBE7921254B}">
      <dsp:nvSpPr>
        <dsp:cNvPr id="0" name=""/>
        <dsp:cNvSpPr/>
      </dsp:nvSpPr>
      <dsp:spPr>
        <a:xfrm>
          <a:off x="344879" y="2299199"/>
          <a:ext cx="627054" cy="62705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57C3E2-4CAC-4D18-9A62-B5E5F33F97BF}">
      <dsp:nvSpPr>
        <dsp:cNvPr id="0" name=""/>
        <dsp:cNvSpPr/>
      </dsp:nvSpPr>
      <dsp:spPr>
        <a:xfrm>
          <a:off x="1316813" y="2042676"/>
          <a:ext cx="9008286" cy="1140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60" tIns="120660" rIns="120660" bIns="12066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/>
            <a:t>Nie zaczynaj ich w 8 klasie, warto rozmawiać z dzieckiem już od 6 klasy</a:t>
          </a:r>
        </a:p>
      </dsp:txBody>
      <dsp:txXfrm>
        <a:off x="1316813" y="2042676"/>
        <a:ext cx="9008286" cy="114009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535117B-5B95-4827-B292-653E0312CC70}">
      <dsp:nvSpPr>
        <dsp:cNvPr id="0" name=""/>
        <dsp:cNvSpPr/>
      </dsp:nvSpPr>
      <dsp:spPr>
        <a:xfrm>
          <a:off x="0" y="348084"/>
          <a:ext cx="6879517" cy="127822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>
              <a:latin typeface="Grandview"/>
            </a:rPr>
            <a:t> </a:t>
          </a:r>
          <a:r>
            <a:rPr lang="en-US" sz="1900" kern="1200" dirty="0" err="1">
              <a:latin typeface="Grandview"/>
            </a:rPr>
            <a:t>Obserwuj</a:t>
          </a:r>
          <a:r>
            <a:rPr lang="en-US" sz="1900" kern="1200" dirty="0"/>
            <a:t> </a:t>
          </a:r>
          <a:r>
            <a:rPr lang="en-US" sz="1900" kern="1200" dirty="0">
              <a:latin typeface="Grandview"/>
            </a:rPr>
            <a:t>dziecko</a:t>
          </a:r>
        </a:p>
      </dsp:txBody>
      <dsp:txXfrm>
        <a:off x="0" y="348084"/>
        <a:ext cx="6879517" cy="1278225"/>
      </dsp:txXfrm>
    </dsp:sp>
    <dsp:sp modelId="{7D6C0506-3BD6-47F7-AF4B-703AE926FABC}">
      <dsp:nvSpPr>
        <dsp:cNvPr id="0" name=""/>
        <dsp:cNvSpPr/>
      </dsp:nvSpPr>
      <dsp:spPr>
        <a:xfrm>
          <a:off x="0" y="1681030"/>
          <a:ext cx="6879517" cy="1278225"/>
        </a:xfrm>
        <a:prstGeom prst="roundRect">
          <a:avLst/>
        </a:prstGeom>
        <a:solidFill>
          <a:schemeClr val="accent2">
            <a:hueOff val="-4527264"/>
            <a:satOff val="24101"/>
            <a:lumOff val="372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>
              <a:latin typeface="Grandview"/>
            </a:rPr>
            <a:t> </a:t>
          </a:r>
          <a:r>
            <a:rPr lang="en-US" sz="1900" kern="1200" dirty="0" err="1">
              <a:latin typeface="Grandview"/>
            </a:rPr>
            <a:t>Przeprowadzaj</a:t>
          </a:r>
          <a:r>
            <a:rPr lang="en-US" sz="1900" kern="1200" dirty="0"/>
            <a:t> analizę</a:t>
          </a:r>
          <a:r>
            <a:rPr lang="en-US" sz="1900" kern="1200" dirty="0">
              <a:latin typeface="Grandview"/>
            </a:rPr>
            <a:t> </a:t>
          </a:r>
          <a:r>
            <a:rPr lang="en-US" sz="1900" kern="1200" dirty="0"/>
            <a:t> </a:t>
          </a:r>
          <a:r>
            <a:rPr lang="en-US" sz="1900" kern="1200" dirty="0" err="1"/>
            <a:t>osiągnięć</a:t>
          </a:r>
          <a:r>
            <a:rPr lang="en-US" sz="1900" kern="1200" dirty="0"/>
            <a:t> pod </a:t>
          </a:r>
          <a:r>
            <a:rPr lang="en-US" sz="1900" kern="1200" dirty="0" err="1"/>
            <a:t>kątem</a:t>
          </a:r>
          <a:r>
            <a:rPr lang="en-US" sz="1900" kern="1200" dirty="0"/>
            <a:t>: </a:t>
          </a:r>
          <a:r>
            <a:rPr lang="en-US" sz="1900" kern="1200" dirty="0" err="1"/>
            <a:t>gotowości</a:t>
          </a:r>
          <a:r>
            <a:rPr lang="en-US" sz="1900" kern="1200" dirty="0"/>
            <a:t> </a:t>
          </a:r>
          <a:r>
            <a:rPr lang="en-US" sz="1900" kern="1200" dirty="0" err="1"/>
            <a:t>na</a:t>
          </a:r>
          <a:r>
            <a:rPr lang="en-US" sz="1900" kern="1200" dirty="0"/>
            <a:t> </a:t>
          </a:r>
          <a:r>
            <a:rPr lang="en-US" sz="1900" kern="1200" dirty="0" err="1"/>
            <a:t>wysiłek</a:t>
          </a:r>
          <a:r>
            <a:rPr lang="en-US" sz="1900" kern="1200" dirty="0"/>
            <a:t> </a:t>
          </a:r>
          <a:r>
            <a:rPr lang="en-US" sz="1900" kern="1200" dirty="0" err="1"/>
            <a:t>edukacyjny</a:t>
          </a:r>
          <a:r>
            <a:rPr lang="en-US" sz="1900" kern="1200" dirty="0"/>
            <a:t>, </a:t>
          </a:r>
          <a:r>
            <a:rPr lang="en-US" sz="1900" kern="1200" dirty="0" err="1"/>
            <a:t>możliwości</a:t>
          </a:r>
          <a:r>
            <a:rPr lang="en-US" sz="1900" kern="1200" dirty="0"/>
            <a:t> </a:t>
          </a:r>
          <a:r>
            <a:rPr lang="en-US" sz="1900" kern="1200" dirty="0" err="1"/>
            <a:t>intelektualnych</a:t>
          </a:r>
          <a:r>
            <a:rPr lang="en-US" sz="1900" kern="1200" dirty="0"/>
            <a:t>, </a:t>
          </a:r>
          <a:r>
            <a:rPr lang="en-US" sz="1900" kern="1200" dirty="0" err="1"/>
            <a:t>ocen</a:t>
          </a:r>
          <a:r>
            <a:rPr lang="en-US" sz="1900" kern="1200" dirty="0"/>
            <a:t> </a:t>
          </a:r>
          <a:r>
            <a:rPr lang="pl-PL" sz="1900" kern="1200" dirty="0" smtClean="0"/>
            <a:t/>
          </a:r>
          <a:br>
            <a:rPr lang="pl-PL" sz="1900" kern="1200" dirty="0" smtClean="0"/>
          </a:br>
          <a:r>
            <a:rPr lang="en-US" sz="1900" kern="1200" dirty="0" smtClean="0"/>
            <a:t>z </a:t>
          </a:r>
          <a:r>
            <a:rPr lang="en-US" sz="1900" kern="1200" dirty="0" err="1"/>
            <a:t>poszczególnych</a:t>
          </a:r>
          <a:r>
            <a:rPr lang="en-US" sz="1900" kern="1200" dirty="0"/>
            <a:t> </a:t>
          </a:r>
          <a:r>
            <a:rPr lang="en-US" sz="1900" kern="1200" dirty="0" err="1"/>
            <a:t>przedmiotów</a:t>
          </a:r>
          <a:r>
            <a:rPr lang="en-US" sz="1900" kern="1200" dirty="0"/>
            <a:t>, </a:t>
          </a:r>
          <a:r>
            <a:rPr lang="en-US" sz="1900" kern="1200" dirty="0" err="1"/>
            <a:t>zdolności</a:t>
          </a:r>
          <a:r>
            <a:rPr lang="en-US" sz="1900" kern="1200" dirty="0"/>
            <a:t>, </a:t>
          </a:r>
          <a:r>
            <a:rPr lang="en-US" sz="1900" kern="1200" dirty="0" err="1"/>
            <a:t>zainteresowań</a:t>
          </a:r>
          <a:r>
            <a:rPr lang="en-US" sz="1900" kern="1200" dirty="0"/>
            <a:t> </a:t>
          </a:r>
          <a:r>
            <a:rPr lang="pl-PL" sz="1900" kern="1200" dirty="0" smtClean="0"/>
            <a:t/>
          </a:r>
          <a:br>
            <a:rPr lang="pl-PL" sz="1900" kern="1200" dirty="0" smtClean="0"/>
          </a:br>
          <a:r>
            <a:rPr lang="en-US" sz="1900" kern="1200" dirty="0" err="1" smtClean="0"/>
            <a:t>i</a:t>
          </a:r>
          <a:r>
            <a:rPr lang="en-US" sz="1900" kern="1200" dirty="0" smtClean="0"/>
            <a:t> </a:t>
          </a:r>
          <a:r>
            <a:rPr lang="en-US" sz="1900" kern="1200" dirty="0"/>
            <a:t>hobby, </a:t>
          </a:r>
          <a:r>
            <a:rPr lang="en-US" sz="1900" kern="1200" dirty="0" err="1"/>
            <a:t>stanu</a:t>
          </a:r>
          <a:r>
            <a:rPr lang="en-US" sz="1900" kern="1200" dirty="0"/>
            <a:t> </a:t>
          </a:r>
          <a:r>
            <a:rPr lang="en-US" sz="1900" kern="1200" dirty="0" err="1"/>
            <a:t>zdrowia</a:t>
          </a:r>
          <a:r>
            <a:rPr lang="en-US" sz="1900" kern="1200" dirty="0"/>
            <a:t>.</a:t>
          </a:r>
        </a:p>
      </dsp:txBody>
      <dsp:txXfrm>
        <a:off x="0" y="1681030"/>
        <a:ext cx="6879517" cy="1278225"/>
      </dsp:txXfrm>
    </dsp:sp>
    <dsp:sp modelId="{7413B007-B900-4A0B-8636-99A0063FC8ED}">
      <dsp:nvSpPr>
        <dsp:cNvPr id="0" name=""/>
        <dsp:cNvSpPr/>
      </dsp:nvSpPr>
      <dsp:spPr>
        <a:xfrm>
          <a:off x="0" y="3013974"/>
          <a:ext cx="6879517" cy="1278225"/>
        </a:xfrm>
        <a:prstGeom prst="roundRect">
          <a:avLst/>
        </a:prstGeom>
        <a:solidFill>
          <a:schemeClr val="accent2">
            <a:hueOff val="-9054529"/>
            <a:satOff val="48203"/>
            <a:lumOff val="7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>
              <a:latin typeface="Grandview"/>
            </a:rPr>
            <a:t> </a:t>
          </a:r>
          <a:r>
            <a:rPr lang="en-US" sz="1900" b="1" kern="1200" dirty="0" err="1"/>
            <a:t>Sprawdź</a:t>
          </a:r>
          <a:r>
            <a:rPr lang="en-US" sz="1900" b="1" kern="1200" dirty="0"/>
            <a:t> </a:t>
          </a:r>
          <a:r>
            <a:rPr lang="en-US" sz="1900" b="1" kern="1200" dirty="0" err="1"/>
            <a:t>mocne</a:t>
          </a:r>
          <a:r>
            <a:rPr lang="en-US" sz="1900" b="1" kern="1200" dirty="0"/>
            <a:t> </a:t>
          </a:r>
          <a:r>
            <a:rPr lang="en-US" sz="1900" b="1" kern="1200" dirty="0" err="1"/>
            <a:t>strony</a:t>
          </a:r>
          <a:r>
            <a:rPr lang="en-US" sz="1900" b="1" kern="1200" dirty="0"/>
            <a:t> </a:t>
          </a:r>
          <a:r>
            <a:rPr lang="en-US" sz="1900" b="1" kern="1200" dirty="0" err="1"/>
            <a:t>i</a:t>
          </a:r>
          <a:r>
            <a:rPr lang="en-US" sz="1900" b="1" kern="1200" dirty="0"/>
            <a:t> </a:t>
          </a:r>
          <a:r>
            <a:rPr lang="en-US" sz="1900" b="1" kern="1200" dirty="0" err="1"/>
            <a:t>predyspozycje</a:t>
          </a:r>
          <a:r>
            <a:rPr lang="en-US" sz="1900" b="1" kern="1200" dirty="0"/>
            <a:t> </a:t>
          </a:r>
          <a:r>
            <a:rPr lang="en-US" sz="1900" kern="1200" dirty="0" err="1">
              <a:latin typeface="Grandview"/>
            </a:rPr>
            <a:t>dziecka</a:t>
          </a:r>
          <a:endParaRPr lang="en-US" sz="1900" kern="1200" dirty="0">
            <a:latin typeface="Grandview"/>
          </a:endParaRPr>
        </a:p>
      </dsp:txBody>
      <dsp:txXfrm>
        <a:off x="0" y="3013974"/>
        <a:ext cx="6879517" cy="1278225"/>
      </dsp:txXfrm>
    </dsp:sp>
    <dsp:sp modelId="{2A39EEA0-6C5E-4650-9C9E-B2ECAA0B14D4}">
      <dsp:nvSpPr>
        <dsp:cNvPr id="0" name=""/>
        <dsp:cNvSpPr/>
      </dsp:nvSpPr>
      <dsp:spPr>
        <a:xfrm>
          <a:off x="0" y="4346920"/>
          <a:ext cx="6879517" cy="1278225"/>
        </a:xfrm>
        <a:prstGeom prst="roundRect">
          <a:avLst/>
        </a:prstGeom>
        <a:solidFill>
          <a:schemeClr val="accent2">
            <a:hueOff val="-13581792"/>
            <a:satOff val="72304"/>
            <a:lumOff val="111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>
              <a:latin typeface="Grandview"/>
            </a:rPr>
            <a:t>Zachęcaj</a:t>
          </a:r>
          <a:r>
            <a:rPr lang="en-US" sz="1900" b="1" kern="1200" dirty="0"/>
            <a:t> do </a:t>
          </a:r>
          <a:r>
            <a:rPr lang="en-US" sz="1900" b="1" kern="1200" dirty="0" err="1"/>
            <a:t>udziału</a:t>
          </a:r>
          <a:r>
            <a:rPr lang="en-US" sz="1900" b="1" kern="1200" dirty="0"/>
            <a:t> w </a:t>
          </a:r>
          <a:r>
            <a:rPr lang="en-US" sz="1900" b="1" kern="1200" dirty="0" err="1"/>
            <a:t>zajęciach</a:t>
          </a:r>
          <a:r>
            <a:rPr lang="en-US" sz="1900" b="1" kern="1200" dirty="0"/>
            <a:t> </a:t>
          </a:r>
          <a:r>
            <a:rPr lang="en-US" sz="1900" b="1" kern="1200" dirty="0" err="1"/>
            <a:t>pozalekcyjnych</a:t>
          </a:r>
          <a:r>
            <a:rPr lang="en-US" sz="1900" kern="1200" dirty="0"/>
            <a:t>, </a:t>
          </a:r>
          <a:r>
            <a:rPr lang="en-US" sz="1900" kern="1200" dirty="0" err="1"/>
            <a:t>pozwalaj</a:t>
          </a:r>
          <a:r>
            <a:rPr lang="en-US" sz="1900" kern="1200" dirty="0"/>
            <a:t> </a:t>
          </a:r>
          <a:r>
            <a:rPr lang="en-US" sz="1900" kern="1200" dirty="0" err="1"/>
            <a:t>doświadczać</a:t>
          </a:r>
          <a:r>
            <a:rPr lang="en-US" sz="1900" kern="1200" dirty="0"/>
            <a:t> </a:t>
          </a:r>
          <a:r>
            <a:rPr lang="en-US" sz="1900" kern="1200" dirty="0" err="1"/>
            <a:t>udziału</a:t>
          </a:r>
          <a:r>
            <a:rPr lang="en-US" sz="1900" kern="1200" dirty="0"/>
            <a:t> </a:t>
          </a:r>
          <a:r>
            <a:rPr lang="en-US" sz="1900" b="1" kern="1200" dirty="0"/>
            <a:t>w </a:t>
          </a:r>
          <a:r>
            <a:rPr lang="en-US" sz="1900" b="1" kern="1200" dirty="0" err="1"/>
            <a:t>różnych</a:t>
          </a:r>
          <a:r>
            <a:rPr lang="en-US" sz="1900" b="1" kern="1200" dirty="0"/>
            <a:t> </a:t>
          </a:r>
          <a:r>
            <a:rPr lang="en-US" sz="1900" b="1" kern="1200" dirty="0" err="1"/>
            <a:t>aktywnościach</a:t>
          </a:r>
          <a:r>
            <a:rPr lang="en-US" sz="1900" kern="1200" dirty="0"/>
            <a:t>, </a:t>
          </a:r>
          <a:r>
            <a:rPr lang="en-US" sz="1900" kern="1200" dirty="0" err="1"/>
            <a:t>bądź</a:t>
          </a:r>
          <a:r>
            <a:rPr lang="en-US" sz="1900" kern="1200" dirty="0"/>
            <a:t> w </a:t>
          </a:r>
          <a:r>
            <a:rPr lang="en-US" sz="1900" kern="1200" dirty="0" err="1"/>
            <a:t>tym</a:t>
          </a:r>
          <a:r>
            <a:rPr lang="en-US" sz="1900" kern="1200" dirty="0"/>
            <a:t> </a:t>
          </a:r>
          <a:r>
            <a:rPr lang="en-US" sz="1900" kern="1200" dirty="0" err="1"/>
            <a:t>obszarze</a:t>
          </a:r>
          <a:r>
            <a:rPr lang="en-US" sz="1900" kern="1200" dirty="0"/>
            <a:t> </a:t>
          </a:r>
          <a:r>
            <a:rPr lang="en-US" sz="1900" kern="1200" dirty="0" err="1"/>
            <a:t>modelem</a:t>
          </a:r>
          <a:r>
            <a:rPr lang="en-US" sz="1900" kern="1200" dirty="0"/>
            <a:t> </a:t>
          </a:r>
          <a:r>
            <a:rPr lang="en-US" sz="1900" kern="1200" dirty="0" err="1"/>
            <a:t>dla</a:t>
          </a:r>
          <a:r>
            <a:rPr lang="en-US" sz="1900" kern="1200" dirty="0"/>
            <a:t> </a:t>
          </a:r>
          <a:r>
            <a:rPr lang="en-US" sz="1900" kern="1200" dirty="0" err="1"/>
            <a:t>dziecka</a:t>
          </a:r>
          <a:r>
            <a:rPr lang="en-US" sz="1900" kern="1200" dirty="0"/>
            <a:t>, </a:t>
          </a:r>
          <a:r>
            <a:rPr lang="en-US" sz="1900" b="1" kern="1200" dirty="0" err="1"/>
            <a:t>pokazuj</a:t>
          </a:r>
          <a:r>
            <a:rPr lang="en-US" sz="1900" b="1" kern="1200" dirty="0"/>
            <a:t>, jak </a:t>
          </a:r>
          <a:r>
            <a:rPr lang="en-US" sz="1900" b="1" kern="1200" dirty="0" err="1"/>
            <a:t>można</a:t>
          </a:r>
          <a:r>
            <a:rPr lang="en-US" sz="1900" b="1" kern="1200" dirty="0"/>
            <a:t> w </a:t>
          </a:r>
          <a:r>
            <a:rPr lang="en-US" sz="1900" b="1" kern="1200" dirty="0" err="1"/>
            <a:t>ciekawy</a:t>
          </a:r>
          <a:r>
            <a:rPr lang="en-US" sz="1900" b="1" kern="1200" dirty="0"/>
            <a:t> </a:t>
          </a:r>
          <a:r>
            <a:rPr lang="en-US" sz="1900" b="1" kern="1200" dirty="0" err="1"/>
            <a:t>sposób</a:t>
          </a:r>
          <a:r>
            <a:rPr lang="en-US" sz="1900" b="1" kern="1200" dirty="0"/>
            <a:t> </a:t>
          </a:r>
          <a:r>
            <a:rPr lang="en-US" sz="1900" b="1" kern="1200" dirty="0" err="1"/>
            <a:t>spędzać</a:t>
          </a:r>
          <a:r>
            <a:rPr lang="en-US" sz="1900" b="1" kern="1200" dirty="0"/>
            <a:t> </a:t>
          </a:r>
          <a:r>
            <a:rPr lang="en-US" sz="1900" b="1" kern="1200" dirty="0" err="1"/>
            <a:t>czas</a:t>
          </a:r>
          <a:r>
            <a:rPr lang="en-US" sz="1900" b="1" kern="1200" dirty="0"/>
            <a:t> </a:t>
          </a:r>
          <a:r>
            <a:rPr lang="en-US" sz="1900" b="1" kern="1200" dirty="0" err="1"/>
            <a:t>wolny</a:t>
          </a:r>
          <a:r>
            <a:rPr lang="en-US" sz="1900" kern="1200" dirty="0"/>
            <a:t>. </a:t>
          </a:r>
        </a:p>
      </dsp:txBody>
      <dsp:txXfrm>
        <a:off x="0" y="4346920"/>
        <a:ext cx="6879517" cy="127822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9D1F997-4C11-4DA8-89C5-3A80140C8796}">
      <dsp:nvSpPr>
        <dsp:cNvPr id="0" name=""/>
        <dsp:cNvSpPr/>
      </dsp:nvSpPr>
      <dsp:spPr>
        <a:xfrm>
          <a:off x="918550" y="251758"/>
          <a:ext cx="5042416" cy="5042416"/>
        </a:xfrm>
        <a:prstGeom prst="circularArrow">
          <a:avLst>
            <a:gd name="adj1" fmla="val 4668"/>
            <a:gd name="adj2" fmla="val 272909"/>
            <a:gd name="adj3" fmla="val 12947202"/>
            <a:gd name="adj4" fmla="val 17952366"/>
            <a:gd name="adj5" fmla="val 4847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30A3AA-1BFA-43EB-B41F-49B2538E415A}">
      <dsp:nvSpPr>
        <dsp:cNvPr id="0" name=""/>
        <dsp:cNvSpPr/>
      </dsp:nvSpPr>
      <dsp:spPr>
        <a:xfrm>
          <a:off x="1810576" y="361461"/>
          <a:ext cx="3258364" cy="162918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/>
            <a:t>Przedstaw</a:t>
          </a:r>
          <a:r>
            <a:rPr lang="en-US" sz="1800" kern="1200" dirty="0"/>
            <a:t> </a:t>
          </a:r>
          <a:r>
            <a:rPr lang="en-US" sz="1800" kern="1200" dirty="0" err="1"/>
            <a:t>dziecku</a:t>
          </a:r>
          <a:r>
            <a:rPr lang="en-US" sz="1800" kern="1200" dirty="0"/>
            <a:t>, </a:t>
          </a:r>
          <a:r>
            <a:rPr lang="en-US" sz="1800" kern="1200" dirty="0" err="1"/>
            <a:t>na</a:t>
          </a:r>
          <a:r>
            <a:rPr lang="en-US" sz="1800" kern="1200" dirty="0"/>
            <a:t> </a:t>
          </a:r>
          <a:r>
            <a:rPr lang="en-US" sz="1800" kern="1200" dirty="0" err="1"/>
            <a:t>czym</a:t>
          </a:r>
          <a:r>
            <a:rPr lang="en-US" sz="1800" kern="1200" dirty="0"/>
            <a:t> </a:t>
          </a:r>
          <a:r>
            <a:rPr lang="en-US" sz="1800" kern="1200" dirty="0" err="1"/>
            <a:t>polega</a:t>
          </a:r>
          <a:r>
            <a:rPr lang="en-US" sz="1800" kern="1200" dirty="0"/>
            <a:t> </a:t>
          </a:r>
          <a:r>
            <a:rPr lang="en-US" sz="1800" kern="1200" dirty="0" err="1"/>
            <a:t>proces</a:t>
          </a:r>
          <a:r>
            <a:rPr lang="en-US" sz="1800" kern="1200" dirty="0"/>
            <a:t> </a:t>
          </a:r>
          <a:r>
            <a:rPr lang="en-US" sz="1800" kern="1200" dirty="0" err="1"/>
            <a:t>wyboru</a:t>
          </a:r>
          <a:r>
            <a:rPr lang="en-US" sz="1800" kern="1200" dirty="0"/>
            <a:t> </a:t>
          </a:r>
          <a:r>
            <a:rPr lang="pl-PL" sz="1800" kern="1200" dirty="0" smtClean="0"/>
            <a:t/>
          </a:r>
          <a:br>
            <a:rPr lang="pl-PL" sz="1800" kern="1200" dirty="0" smtClean="0"/>
          </a:br>
          <a:r>
            <a:rPr lang="en-US" sz="1800" kern="1200" dirty="0" err="1" smtClean="0"/>
            <a:t>i</a:t>
          </a:r>
          <a:r>
            <a:rPr lang="en-US" sz="1800" kern="1200" dirty="0" smtClean="0"/>
            <a:t> </a:t>
          </a:r>
          <a:r>
            <a:rPr lang="en-US" sz="1800" kern="1200" dirty="0" err="1"/>
            <a:t>podejmowania</a:t>
          </a:r>
          <a:r>
            <a:rPr lang="en-US" sz="1800" kern="1200" dirty="0"/>
            <a:t> </a:t>
          </a:r>
          <a:r>
            <a:rPr lang="en-US" sz="1800" kern="1200" dirty="0" err="1"/>
            <a:t>decyzji</a:t>
          </a:r>
          <a:r>
            <a:rPr lang="en-US" sz="1800" kern="1200" dirty="0"/>
            <a:t>. </a:t>
          </a:r>
          <a:r>
            <a:rPr lang="en-US" sz="1800" kern="1200" dirty="0" err="1"/>
            <a:t>Wspólnie</a:t>
          </a:r>
          <a:r>
            <a:rPr lang="en-US" sz="1800" kern="1200" dirty="0"/>
            <a:t> z </a:t>
          </a:r>
          <a:r>
            <a:rPr lang="en-US" sz="1800" kern="1200" dirty="0" err="1"/>
            <a:t>dzieckiem</a:t>
          </a:r>
          <a:r>
            <a:rPr lang="en-US" sz="1800" kern="1200" dirty="0"/>
            <a:t> </a:t>
          </a:r>
          <a:r>
            <a:rPr lang="en-US" sz="1800" kern="1200" dirty="0" err="1"/>
            <a:t>trenujcie</a:t>
          </a:r>
          <a:r>
            <a:rPr lang="en-US" sz="1800" kern="1200" dirty="0"/>
            <a:t> </a:t>
          </a:r>
          <a:r>
            <a:rPr lang="en-US" sz="1800" kern="1200" dirty="0" err="1"/>
            <a:t>te</a:t>
          </a:r>
          <a:r>
            <a:rPr lang="en-US" sz="1800" kern="1200" dirty="0"/>
            <a:t> </a:t>
          </a:r>
          <a:r>
            <a:rPr lang="en-US" sz="1800" kern="1200" dirty="0" err="1" smtClean="0"/>
            <a:t>kompetencje</a:t>
          </a:r>
          <a:r>
            <a:rPr lang="pl-PL" sz="1800" kern="1200" dirty="0" smtClean="0"/>
            <a:t>.</a:t>
          </a:r>
          <a:r>
            <a:rPr lang="en-US" sz="1800" kern="1200" dirty="0" smtClean="0"/>
            <a:t> </a:t>
          </a:r>
          <a:endParaRPr lang="en-US" sz="1800" kern="1200" dirty="0"/>
        </a:p>
      </dsp:txBody>
      <dsp:txXfrm>
        <a:off x="1810576" y="361461"/>
        <a:ext cx="3258364" cy="1629182"/>
      </dsp:txXfrm>
    </dsp:sp>
    <dsp:sp modelId="{F1309D67-2A8B-42DF-8720-712EFB2591B8}">
      <dsp:nvSpPr>
        <dsp:cNvPr id="0" name=""/>
        <dsp:cNvSpPr/>
      </dsp:nvSpPr>
      <dsp:spPr>
        <a:xfrm>
          <a:off x="3621138" y="2172023"/>
          <a:ext cx="3258364" cy="1629182"/>
        </a:xfrm>
        <a:prstGeom prst="roundRect">
          <a:avLst/>
        </a:prstGeom>
        <a:solidFill>
          <a:schemeClr val="accent5">
            <a:hueOff val="-4685735"/>
            <a:satOff val="-7197"/>
            <a:lumOff val="-339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W </a:t>
          </a:r>
          <a:r>
            <a:rPr lang="en-US" sz="1800" kern="1200" dirty="0" err="1"/>
            <a:t>granicach</a:t>
          </a:r>
          <a:r>
            <a:rPr lang="en-US" sz="1800" kern="1200" dirty="0"/>
            <a:t> </a:t>
          </a:r>
          <a:r>
            <a:rPr lang="en-US" sz="1800" kern="1200" dirty="0" err="1"/>
            <a:t>rozsądku</a:t>
          </a:r>
          <a:r>
            <a:rPr lang="en-US" sz="1800" kern="1200" dirty="0"/>
            <a:t> </a:t>
          </a:r>
          <a:r>
            <a:rPr lang="en-US" sz="1800" kern="1200" dirty="0" err="1"/>
            <a:t>pozwalaj</a:t>
          </a:r>
          <a:r>
            <a:rPr lang="en-US" sz="1800" kern="1200" dirty="0"/>
            <a:t> </a:t>
          </a:r>
          <a:r>
            <a:rPr lang="en-US" sz="1800" kern="1200" dirty="0" err="1"/>
            <a:t>dziecku</a:t>
          </a:r>
          <a:r>
            <a:rPr lang="en-US" sz="1800" kern="1200" dirty="0"/>
            <a:t> </a:t>
          </a:r>
          <a:r>
            <a:rPr lang="en-US" sz="1800" kern="1200" dirty="0" err="1"/>
            <a:t>na</a:t>
          </a:r>
          <a:r>
            <a:rPr lang="en-US" sz="1800" kern="1200" dirty="0"/>
            <a:t> </a:t>
          </a:r>
          <a:r>
            <a:rPr lang="en-US" sz="1800" kern="1200" dirty="0" err="1"/>
            <a:t>inicjonowanie</a:t>
          </a:r>
          <a:r>
            <a:rPr lang="en-US" sz="1800" kern="1200" dirty="0"/>
            <a:t> </a:t>
          </a:r>
          <a:r>
            <a:rPr lang="en-US" sz="1800" kern="1200" dirty="0" err="1"/>
            <a:t>procesu</a:t>
          </a:r>
          <a:r>
            <a:rPr lang="en-US" sz="1800" kern="1200" dirty="0"/>
            <a:t> </a:t>
          </a:r>
          <a:r>
            <a:rPr lang="en-US" sz="1800" kern="1200" dirty="0" err="1"/>
            <a:t>wyboru</a:t>
          </a:r>
          <a:r>
            <a:rPr lang="en-US" sz="1800" kern="1200" dirty="0"/>
            <a:t> </a:t>
          </a:r>
          <a:r>
            <a:rPr lang="en-US" sz="1800" kern="1200" dirty="0" err="1"/>
            <a:t>i</a:t>
          </a:r>
          <a:r>
            <a:rPr lang="en-US" sz="1800" kern="1200" dirty="0"/>
            <a:t> </a:t>
          </a:r>
          <a:r>
            <a:rPr lang="en-US" sz="1800" kern="1200" dirty="0" err="1"/>
            <a:t>podejmowanie</a:t>
          </a:r>
          <a:r>
            <a:rPr lang="en-US" sz="1800" kern="1200" dirty="0"/>
            <a:t> </a:t>
          </a:r>
          <a:r>
            <a:rPr lang="en-US" sz="1800" kern="1200" dirty="0" err="1"/>
            <a:t>samodzielnych</a:t>
          </a:r>
          <a:r>
            <a:rPr lang="en-US" sz="1800" kern="1200" dirty="0"/>
            <a:t> </a:t>
          </a:r>
          <a:r>
            <a:rPr lang="en-US" sz="1800" kern="1200" dirty="0" err="1" smtClean="0"/>
            <a:t>decyzji</a:t>
          </a:r>
          <a:r>
            <a:rPr lang="pl-PL" sz="1800" kern="1200" dirty="0" smtClean="0"/>
            <a:t>.</a:t>
          </a:r>
          <a:r>
            <a:rPr lang="en-US" sz="1800" kern="1200" dirty="0"/>
            <a:t> </a:t>
          </a:r>
        </a:p>
      </dsp:txBody>
      <dsp:txXfrm>
        <a:off x="3621138" y="2172023"/>
        <a:ext cx="3258364" cy="1629182"/>
      </dsp:txXfrm>
    </dsp:sp>
    <dsp:sp modelId="{07B6399C-858A-478F-BE0D-F139DE190342}">
      <dsp:nvSpPr>
        <dsp:cNvPr id="0" name=""/>
        <dsp:cNvSpPr/>
      </dsp:nvSpPr>
      <dsp:spPr>
        <a:xfrm>
          <a:off x="1810576" y="3982586"/>
          <a:ext cx="3258364" cy="1629182"/>
        </a:xfrm>
        <a:prstGeom prst="roundRect">
          <a:avLst/>
        </a:prstGeom>
        <a:solidFill>
          <a:schemeClr val="accent5">
            <a:hueOff val="-9371471"/>
            <a:satOff val="-14394"/>
            <a:lumOff val="-679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/>
            <a:t>Rozmawiaj z nim, jeśli podjęta decyzja okaże się być chybiona. Wspólnie zastanówcie się, jak można to zrobić inaczej. </a:t>
          </a:r>
        </a:p>
      </dsp:txBody>
      <dsp:txXfrm>
        <a:off x="1810576" y="3982586"/>
        <a:ext cx="3258364" cy="1629182"/>
      </dsp:txXfrm>
    </dsp:sp>
    <dsp:sp modelId="{33C61BA7-9D76-4363-8D96-0E642D9729A8}">
      <dsp:nvSpPr>
        <dsp:cNvPr id="0" name=""/>
        <dsp:cNvSpPr/>
      </dsp:nvSpPr>
      <dsp:spPr>
        <a:xfrm>
          <a:off x="13" y="2172023"/>
          <a:ext cx="3258364" cy="1629182"/>
        </a:xfrm>
        <a:prstGeom prst="roundRect">
          <a:avLst/>
        </a:prstGeom>
        <a:solidFill>
          <a:schemeClr val="accent5">
            <a:hueOff val="-14057206"/>
            <a:satOff val="-21591"/>
            <a:lumOff val="-1019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/>
            <a:t>Wierz w swoje dziecko, pomagaj mu w odkrywaniu predyspozycji, wzmacniaj jego poczucie własnej wartości.</a:t>
          </a:r>
        </a:p>
      </dsp:txBody>
      <dsp:txXfrm>
        <a:off x="13" y="2172023"/>
        <a:ext cx="3258364" cy="162918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9D64B28-6A73-4D9F-AB1E-ADFE684693A1}">
      <dsp:nvSpPr>
        <dsp:cNvPr id="0" name=""/>
        <dsp:cNvSpPr/>
      </dsp:nvSpPr>
      <dsp:spPr>
        <a:xfrm>
          <a:off x="0" y="80597"/>
          <a:ext cx="10885816" cy="833624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Prowadź rozmowy z dzieckiem o jego mocnych i słabych stronach.</a:t>
          </a:r>
        </a:p>
      </dsp:txBody>
      <dsp:txXfrm>
        <a:off x="0" y="80597"/>
        <a:ext cx="10885816" cy="833624"/>
      </dsp:txXfrm>
    </dsp:sp>
    <dsp:sp modelId="{F70CE013-2BBC-447A-A647-275F0F21B9D5}">
      <dsp:nvSpPr>
        <dsp:cNvPr id="0" name=""/>
        <dsp:cNvSpPr/>
      </dsp:nvSpPr>
      <dsp:spPr>
        <a:xfrm>
          <a:off x="0" y="968942"/>
          <a:ext cx="10885816" cy="833624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 smtClean="0"/>
            <a:t>O</a:t>
          </a:r>
          <a:r>
            <a:rPr lang="en-US" sz="1900" kern="1200" dirty="0" smtClean="0"/>
            <a:t>d </a:t>
          </a:r>
          <a:r>
            <a:rPr lang="en-US" sz="1900" kern="1200" dirty="0" err="1"/>
            <a:t>początku</a:t>
          </a:r>
          <a:r>
            <a:rPr lang="en-US" sz="1900" kern="1200" dirty="0"/>
            <a:t> </a:t>
          </a:r>
          <a:r>
            <a:rPr lang="en-US" sz="1900" kern="1200" dirty="0" err="1"/>
            <a:t>edukacji</a:t>
          </a:r>
          <a:r>
            <a:rPr lang="en-US" sz="1900" kern="1200" dirty="0"/>
            <a:t> </a:t>
          </a:r>
          <a:r>
            <a:rPr lang="en-US" sz="1900" kern="1200" dirty="0" err="1"/>
            <a:t>obserwuj</a:t>
          </a:r>
          <a:r>
            <a:rPr lang="en-US" sz="1900" kern="1200" dirty="0"/>
            <a:t> </a:t>
          </a:r>
          <a:r>
            <a:rPr lang="en-US" sz="1900" kern="1200" dirty="0" err="1"/>
            <a:t>jakie</a:t>
          </a:r>
          <a:r>
            <a:rPr lang="en-US" sz="1900" kern="1200" dirty="0"/>
            <a:t> </a:t>
          </a:r>
          <a:r>
            <a:rPr lang="en-US" sz="1900" kern="1200" dirty="0" err="1"/>
            <a:t>są</a:t>
          </a:r>
          <a:r>
            <a:rPr lang="en-US" sz="1900" kern="1200" dirty="0"/>
            <a:t> </a:t>
          </a:r>
          <a:r>
            <a:rPr lang="en-US" sz="1900" kern="1200" dirty="0" err="1"/>
            <a:t>jego</a:t>
          </a:r>
          <a:r>
            <a:rPr lang="en-US" sz="1900" kern="1200" dirty="0"/>
            <a:t> </a:t>
          </a:r>
          <a:r>
            <a:rPr lang="en-US" sz="1900" kern="1200" dirty="0" err="1"/>
            <a:t>umiejętności</a:t>
          </a:r>
          <a:r>
            <a:rPr lang="en-US" sz="1900" kern="1200" dirty="0"/>
            <a:t>, </a:t>
          </a:r>
          <a:r>
            <a:rPr lang="en-US" sz="1900" kern="1200" dirty="0" err="1"/>
            <a:t>wiedza</a:t>
          </a:r>
          <a:r>
            <a:rPr lang="en-US" sz="1900" kern="1200" dirty="0"/>
            <a:t>, </a:t>
          </a:r>
          <a:r>
            <a:rPr lang="en-US" sz="1900" kern="1200" dirty="0" err="1"/>
            <a:t>cechy</a:t>
          </a:r>
          <a:r>
            <a:rPr lang="en-US" sz="1900" kern="1200" dirty="0"/>
            <a:t>, </a:t>
          </a:r>
          <a:r>
            <a:rPr lang="en-US" sz="1900" kern="1200" dirty="0" err="1"/>
            <a:t>cele</a:t>
          </a:r>
          <a:r>
            <a:rPr lang="en-US" sz="1900" kern="1200" dirty="0"/>
            <a:t> </a:t>
          </a:r>
          <a:endParaRPr lang="pl-PL" sz="1900" kern="1200" dirty="0" smtClean="0"/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i</a:t>
          </a:r>
          <a:r>
            <a:rPr lang="en-US" sz="1900" kern="1200" dirty="0" smtClean="0"/>
            <a:t> </a:t>
          </a:r>
          <a:r>
            <a:rPr lang="en-US" sz="1900" kern="1200" dirty="0" err="1"/>
            <a:t>wartości</a:t>
          </a:r>
          <a:r>
            <a:rPr lang="en-US" sz="1900" kern="1200" dirty="0"/>
            <a:t>. </a:t>
          </a:r>
        </a:p>
      </dsp:txBody>
      <dsp:txXfrm>
        <a:off x="0" y="968942"/>
        <a:ext cx="10885816" cy="833624"/>
      </dsp:txXfrm>
    </dsp:sp>
    <dsp:sp modelId="{1EB1BE59-2B03-43D7-A7C4-B67B68E72A3B}">
      <dsp:nvSpPr>
        <dsp:cNvPr id="0" name=""/>
        <dsp:cNvSpPr/>
      </dsp:nvSpPr>
      <dsp:spPr>
        <a:xfrm>
          <a:off x="0" y="1857287"/>
          <a:ext cx="10885816" cy="833624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Ustalcie listę przedmiotów, w których dziecko czuje się najlepiej, a których nie lubi się uczyć, co od zawsze było w jego kręgu zainteresowań i je pasjonowało, a co nudziło.</a:t>
          </a:r>
        </a:p>
      </dsp:txBody>
      <dsp:txXfrm>
        <a:off x="0" y="1857287"/>
        <a:ext cx="10885816" cy="833624"/>
      </dsp:txXfrm>
    </dsp:sp>
    <dsp:sp modelId="{2B5462C2-EA40-451B-A5A3-033BE0AEBA70}">
      <dsp:nvSpPr>
        <dsp:cNvPr id="0" name=""/>
        <dsp:cNvSpPr/>
      </dsp:nvSpPr>
      <dsp:spPr>
        <a:xfrm>
          <a:off x="0" y="2745631"/>
          <a:ext cx="10885816" cy="833624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Przeanalizujcie zajęcia dodatkowe, na które dziecko chodziło: które go pochłaniały, a które były szybko porzucane. </a:t>
          </a:r>
        </a:p>
      </dsp:txBody>
      <dsp:txXfrm>
        <a:off x="0" y="2745631"/>
        <a:ext cx="10885816" cy="833624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23CA3AC-7182-4D64-A7D4-46AFEC0CA1D8}">
      <dsp:nvSpPr>
        <dsp:cNvPr id="0" name=""/>
        <dsp:cNvSpPr/>
      </dsp:nvSpPr>
      <dsp:spPr>
        <a:xfrm>
          <a:off x="0" y="0"/>
          <a:ext cx="11547175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CE91F8-6225-4AB4-9D74-1BDE3F5F2F34}">
      <dsp:nvSpPr>
        <dsp:cNvPr id="0" name=""/>
        <dsp:cNvSpPr/>
      </dsp:nvSpPr>
      <dsp:spPr>
        <a:xfrm>
          <a:off x="0" y="0"/>
          <a:ext cx="11547175" cy="5684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Bardzo przydatne w wyborze szkoły są informacje o placówkach, zawodach i rynku pracy. </a:t>
          </a:r>
        </a:p>
      </dsp:txBody>
      <dsp:txXfrm>
        <a:off x="0" y="0"/>
        <a:ext cx="11547175" cy="568493"/>
      </dsp:txXfrm>
    </dsp:sp>
    <dsp:sp modelId="{F05D6C75-0171-412A-A1C5-8CDE60DDA7CD}">
      <dsp:nvSpPr>
        <dsp:cNvPr id="0" name=""/>
        <dsp:cNvSpPr/>
      </dsp:nvSpPr>
      <dsp:spPr>
        <a:xfrm>
          <a:off x="0" y="568493"/>
          <a:ext cx="11547175" cy="0"/>
        </a:xfrm>
        <a:prstGeom prst="line">
          <a:avLst/>
        </a:prstGeom>
        <a:solidFill>
          <a:schemeClr val="accent5">
            <a:hueOff val="-2008172"/>
            <a:satOff val="-3084"/>
            <a:lumOff val="-1457"/>
            <a:alphaOff val="0"/>
          </a:schemeClr>
        </a:solidFill>
        <a:ln w="12700" cap="flat" cmpd="sng" algn="ctr">
          <a:solidFill>
            <a:schemeClr val="accent5">
              <a:hueOff val="-2008172"/>
              <a:satOff val="-3084"/>
              <a:lumOff val="-145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BBEEFF-0FFE-46D0-81DC-24E1248A0397}">
      <dsp:nvSpPr>
        <dsp:cNvPr id="0" name=""/>
        <dsp:cNvSpPr/>
      </dsp:nvSpPr>
      <dsp:spPr>
        <a:xfrm>
          <a:off x="0" y="568493"/>
          <a:ext cx="11547175" cy="5684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Przeanalizujcie z dzieckiem strukturę szkolnictwa ponadpodstawowego obecnie są to: liceum ogólnokształcące, technikum, szkoła branżowa I i II stopnia.</a:t>
          </a:r>
        </a:p>
      </dsp:txBody>
      <dsp:txXfrm>
        <a:off x="0" y="568493"/>
        <a:ext cx="11547175" cy="568493"/>
      </dsp:txXfrm>
    </dsp:sp>
    <dsp:sp modelId="{F009B582-D5C7-4FE4-A9CE-6FA4A8EEFF07}">
      <dsp:nvSpPr>
        <dsp:cNvPr id="0" name=""/>
        <dsp:cNvSpPr/>
      </dsp:nvSpPr>
      <dsp:spPr>
        <a:xfrm>
          <a:off x="0" y="1136987"/>
          <a:ext cx="11547175" cy="0"/>
        </a:xfrm>
        <a:prstGeom prst="line">
          <a:avLst/>
        </a:prstGeom>
        <a:solidFill>
          <a:schemeClr val="accent5">
            <a:hueOff val="-4016345"/>
            <a:satOff val="-6169"/>
            <a:lumOff val="-2913"/>
            <a:alphaOff val="0"/>
          </a:schemeClr>
        </a:solidFill>
        <a:ln w="12700" cap="flat" cmpd="sng" algn="ctr">
          <a:solidFill>
            <a:schemeClr val="accent5">
              <a:hueOff val="-4016345"/>
              <a:satOff val="-6169"/>
              <a:lumOff val="-291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175F9A-7C79-4039-8ED1-7112F30BC3C5}">
      <dsp:nvSpPr>
        <dsp:cNvPr id="0" name=""/>
        <dsp:cNvSpPr/>
      </dsp:nvSpPr>
      <dsp:spPr>
        <a:xfrm>
          <a:off x="0" y="1136987"/>
          <a:ext cx="11547175" cy="5684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Zapoznajcie się z ofertą szkoły (kierunki, dodatkowe uprawnienia), zasadami rekrutacji.</a:t>
          </a:r>
        </a:p>
      </dsp:txBody>
      <dsp:txXfrm>
        <a:off x="0" y="1136987"/>
        <a:ext cx="11547175" cy="568493"/>
      </dsp:txXfrm>
    </dsp:sp>
    <dsp:sp modelId="{69482A58-BEA2-477E-9BF7-77491CD2B358}">
      <dsp:nvSpPr>
        <dsp:cNvPr id="0" name=""/>
        <dsp:cNvSpPr/>
      </dsp:nvSpPr>
      <dsp:spPr>
        <a:xfrm>
          <a:off x="0" y="1705481"/>
          <a:ext cx="11547175" cy="0"/>
        </a:xfrm>
        <a:prstGeom prst="line">
          <a:avLst/>
        </a:prstGeom>
        <a:solidFill>
          <a:schemeClr val="accent5">
            <a:hueOff val="-6024517"/>
            <a:satOff val="-9253"/>
            <a:lumOff val="-4370"/>
            <a:alphaOff val="0"/>
          </a:schemeClr>
        </a:solidFill>
        <a:ln w="12700" cap="flat" cmpd="sng" algn="ctr">
          <a:solidFill>
            <a:schemeClr val="accent5">
              <a:hueOff val="-6024517"/>
              <a:satOff val="-9253"/>
              <a:lumOff val="-437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5BCE5D-F8B1-4498-A477-0D16B278F43E}">
      <dsp:nvSpPr>
        <dsp:cNvPr id="0" name=""/>
        <dsp:cNvSpPr/>
      </dsp:nvSpPr>
      <dsp:spPr>
        <a:xfrm>
          <a:off x="0" y="1705481"/>
          <a:ext cx="11547175" cy="5684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Zdobądźcie informacje na temat zdawalności egzaminów, które świadczą o poziomie nauczania w szkole.</a:t>
          </a:r>
        </a:p>
      </dsp:txBody>
      <dsp:txXfrm>
        <a:off x="0" y="1705481"/>
        <a:ext cx="11547175" cy="568493"/>
      </dsp:txXfrm>
    </dsp:sp>
    <dsp:sp modelId="{819CCAA3-4F5F-4596-BF62-B352899D7E16}">
      <dsp:nvSpPr>
        <dsp:cNvPr id="0" name=""/>
        <dsp:cNvSpPr/>
      </dsp:nvSpPr>
      <dsp:spPr>
        <a:xfrm>
          <a:off x="0" y="2273974"/>
          <a:ext cx="11547175" cy="0"/>
        </a:xfrm>
        <a:prstGeom prst="line">
          <a:avLst/>
        </a:prstGeom>
        <a:solidFill>
          <a:schemeClr val="accent5">
            <a:hueOff val="-8032690"/>
            <a:satOff val="-12338"/>
            <a:lumOff val="-5827"/>
            <a:alphaOff val="0"/>
          </a:schemeClr>
        </a:solidFill>
        <a:ln w="12700" cap="flat" cmpd="sng" algn="ctr">
          <a:solidFill>
            <a:schemeClr val="accent5">
              <a:hueOff val="-8032690"/>
              <a:satOff val="-12338"/>
              <a:lumOff val="-582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390D15-315F-4B2B-9BE1-240978A98F4A}">
      <dsp:nvSpPr>
        <dsp:cNvPr id="0" name=""/>
        <dsp:cNvSpPr/>
      </dsp:nvSpPr>
      <dsp:spPr>
        <a:xfrm>
          <a:off x="0" y="2273975"/>
          <a:ext cx="11547175" cy="5684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Z </a:t>
          </a:r>
          <a:r>
            <a:rPr lang="en-US" sz="1600" kern="1200" dirty="0" err="1"/>
            <a:t>lokalizacją</a:t>
          </a:r>
          <a:r>
            <a:rPr lang="en-US" sz="1600" kern="1200" dirty="0"/>
            <a:t> </a:t>
          </a:r>
          <a:r>
            <a:rPr lang="en-US" sz="1600" kern="1200" dirty="0" err="1"/>
            <a:t>szkoły</a:t>
          </a:r>
          <a:r>
            <a:rPr lang="en-US" sz="1600" kern="1200" dirty="0"/>
            <a:t> </a:t>
          </a:r>
          <a:r>
            <a:rPr lang="en-US" sz="1600" kern="1200" dirty="0" err="1"/>
            <a:t>wiążą</a:t>
          </a:r>
          <a:r>
            <a:rPr lang="en-US" sz="1600" kern="1200" dirty="0"/>
            <a:t> </a:t>
          </a:r>
          <a:r>
            <a:rPr lang="en-US" sz="1600" kern="1200" dirty="0" err="1"/>
            <a:t>się</a:t>
          </a:r>
          <a:r>
            <a:rPr lang="en-US" sz="1600" kern="1200" dirty="0"/>
            <a:t> </a:t>
          </a:r>
          <a:r>
            <a:rPr lang="en-US" sz="1600" kern="1200" dirty="0" err="1"/>
            <a:t>dojazd</a:t>
          </a:r>
          <a:r>
            <a:rPr lang="en-US" sz="1600" kern="1200" dirty="0"/>
            <a:t> </a:t>
          </a:r>
          <a:r>
            <a:rPr lang="en-US" sz="1600" kern="1200" dirty="0" err="1"/>
            <a:t>i</a:t>
          </a:r>
          <a:r>
            <a:rPr lang="en-US" sz="1600" kern="1200" dirty="0"/>
            <a:t> </a:t>
          </a:r>
          <a:r>
            <a:rPr lang="en-US" sz="1600" kern="1200" dirty="0" err="1"/>
            <a:t>koszty</a:t>
          </a:r>
          <a:r>
            <a:rPr lang="en-US" sz="1600" kern="1200" dirty="0"/>
            <a:t> </a:t>
          </a:r>
          <a:r>
            <a:rPr lang="en-US" sz="1600" kern="1200" dirty="0" err="1"/>
            <a:t>nauki</a:t>
          </a:r>
          <a:r>
            <a:rPr lang="en-US" sz="1600" kern="1200" dirty="0"/>
            <a:t> </a:t>
          </a:r>
          <a:r>
            <a:rPr lang="en-US" sz="1600" kern="1200" dirty="0" err="1"/>
            <a:t>warto</a:t>
          </a:r>
          <a:r>
            <a:rPr lang="en-US" sz="1600" kern="1200" dirty="0"/>
            <a:t> </a:t>
          </a:r>
          <a:r>
            <a:rPr lang="en-US" sz="1600" kern="1200" dirty="0" err="1" smtClean="0"/>
            <a:t>wziąć</a:t>
          </a:r>
          <a:r>
            <a:rPr lang="pl-PL" sz="1600" kern="1200" dirty="0" smtClean="0"/>
            <a:t> to pod uwagę.</a:t>
          </a:r>
          <a:endParaRPr lang="en-US" sz="1600" kern="1200" dirty="0"/>
        </a:p>
      </dsp:txBody>
      <dsp:txXfrm>
        <a:off x="0" y="2273975"/>
        <a:ext cx="11547175" cy="568493"/>
      </dsp:txXfrm>
    </dsp:sp>
    <dsp:sp modelId="{E808CC28-013D-4AC9-A594-773FA10A926E}">
      <dsp:nvSpPr>
        <dsp:cNvPr id="0" name=""/>
        <dsp:cNvSpPr/>
      </dsp:nvSpPr>
      <dsp:spPr>
        <a:xfrm>
          <a:off x="0" y="2842468"/>
          <a:ext cx="11547175" cy="0"/>
        </a:xfrm>
        <a:prstGeom prst="line">
          <a:avLst/>
        </a:prstGeom>
        <a:solidFill>
          <a:schemeClr val="accent5">
            <a:hueOff val="-10040861"/>
            <a:satOff val="-15422"/>
            <a:lumOff val="-7284"/>
            <a:alphaOff val="0"/>
          </a:schemeClr>
        </a:solidFill>
        <a:ln w="12700" cap="flat" cmpd="sng" algn="ctr">
          <a:solidFill>
            <a:schemeClr val="accent5">
              <a:hueOff val="-10040861"/>
              <a:satOff val="-15422"/>
              <a:lumOff val="-728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980D53-F100-4F7E-8872-0C2A29BEA82D}">
      <dsp:nvSpPr>
        <dsp:cNvPr id="0" name=""/>
        <dsp:cNvSpPr/>
      </dsp:nvSpPr>
      <dsp:spPr>
        <a:xfrm>
          <a:off x="0" y="2842468"/>
          <a:ext cx="11547175" cy="5684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Przydatne informacje znajdziecie na stronach internetowych szkół. </a:t>
          </a:r>
        </a:p>
      </dsp:txBody>
      <dsp:txXfrm>
        <a:off x="0" y="2842468"/>
        <a:ext cx="11547175" cy="568493"/>
      </dsp:txXfrm>
    </dsp:sp>
    <dsp:sp modelId="{6F32BEB2-820A-4946-9C9F-85268C12F214}">
      <dsp:nvSpPr>
        <dsp:cNvPr id="0" name=""/>
        <dsp:cNvSpPr/>
      </dsp:nvSpPr>
      <dsp:spPr>
        <a:xfrm>
          <a:off x="0" y="3410962"/>
          <a:ext cx="11547175" cy="0"/>
        </a:xfrm>
        <a:prstGeom prst="line">
          <a:avLst/>
        </a:prstGeom>
        <a:solidFill>
          <a:schemeClr val="accent5">
            <a:hueOff val="-12049034"/>
            <a:satOff val="-18507"/>
            <a:lumOff val="-8740"/>
            <a:alphaOff val="0"/>
          </a:schemeClr>
        </a:solidFill>
        <a:ln w="12700" cap="flat" cmpd="sng" algn="ctr">
          <a:solidFill>
            <a:schemeClr val="accent5">
              <a:hueOff val="-12049034"/>
              <a:satOff val="-18507"/>
              <a:lumOff val="-874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700134-F738-4948-B5CD-AC0CB807A5B5}">
      <dsp:nvSpPr>
        <dsp:cNvPr id="0" name=""/>
        <dsp:cNvSpPr/>
      </dsp:nvSpPr>
      <dsp:spPr>
        <a:xfrm>
          <a:off x="0" y="3410962"/>
          <a:ext cx="11547175" cy="5684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Wasza uwaga powinna skupić się także na pytaniach dotyczących samego zawodu, a dokładnie czynności i zadań zawodowych, wymagań zdrowotnych, co do wykształcenia i warunków pracy. </a:t>
          </a:r>
        </a:p>
      </dsp:txBody>
      <dsp:txXfrm>
        <a:off x="0" y="3410962"/>
        <a:ext cx="11547175" cy="568493"/>
      </dsp:txXfrm>
    </dsp:sp>
    <dsp:sp modelId="{99107A42-F43B-49FE-B7F1-6B951C1A26EF}">
      <dsp:nvSpPr>
        <dsp:cNvPr id="0" name=""/>
        <dsp:cNvSpPr/>
      </dsp:nvSpPr>
      <dsp:spPr>
        <a:xfrm>
          <a:off x="0" y="3979456"/>
          <a:ext cx="11547175" cy="0"/>
        </a:xfrm>
        <a:prstGeom prst="line">
          <a:avLst/>
        </a:prstGeom>
        <a:solidFill>
          <a:schemeClr val="accent5">
            <a:hueOff val="-14057206"/>
            <a:satOff val="-21591"/>
            <a:lumOff val="-10197"/>
            <a:alphaOff val="0"/>
          </a:schemeClr>
        </a:solidFill>
        <a:ln w="12700" cap="flat" cmpd="sng" algn="ctr">
          <a:solidFill>
            <a:schemeClr val="accent5">
              <a:hueOff val="-14057206"/>
              <a:satOff val="-21591"/>
              <a:lumOff val="-1019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E0475D-7708-42CE-B316-B5CF3858745F}">
      <dsp:nvSpPr>
        <dsp:cNvPr id="0" name=""/>
        <dsp:cNvSpPr/>
      </dsp:nvSpPr>
      <dsp:spPr>
        <a:xfrm>
          <a:off x="0" y="3979456"/>
          <a:ext cx="11547175" cy="5684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/>
            <a:t>Takie</a:t>
          </a:r>
          <a:r>
            <a:rPr lang="en-US" sz="1600" kern="1200" dirty="0"/>
            <a:t> </a:t>
          </a:r>
          <a:r>
            <a:rPr lang="en-US" sz="1600" kern="1200" dirty="0" err="1"/>
            <a:t>wiadomości</a:t>
          </a:r>
          <a:r>
            <a:rPr lang="en-US" sz="1600" kern="1200" dirty="0"/>
            <a:t> </a:t>
          </a:r>
          <a:r>
            <a:rPr lang="en-US" sz="1600" kern="1200" dirty="0" err="1"/>
            <a:t>przydadzą</a:t>
          </a:r>
          <a:r>
            <a:rPr lang="en-US" sz="1600" kern="1200" dirty="0"/>
            <a:t> </a:t>
          </a:r>
          <a:r>
            <a:rPr lang="en-US" sz="1600" kern="1200" dirty="0" err="1"/>
            <a:t>się</a:t>
          </a:r>
          <a:r>
            <a:rPr lang="en-US" sz="1600" kern="1200" dirty="0"/>
            <a:t> </a:t>
          </a:r>
          <a:r>
            <a:rPr lang="en-US" sz="1600" kern="1200" dirty="0" err="1"/>
            <a:t>podczas</a:t>
          </a:r>
          <a:r>
            <a:rPr lang="en-US" sz="1600" kern="1200" dirty="0"/>
            <a:t> </a:t>
          </a:r>
          <a:r>
            <a:rPr lang="en-US" sz="1600" kern="1200" dirty="0" err="1"/>
            <a:t>rozważania</a:t>
          </a:r>
          <a:r>
            <a:rPr lang="en-US" sz="1600" kern="1200" dirty="0"/>
            <a:t> </a:t>
          </a:r>
          <a:r>
            <a:rPr lang="en-US" sz="1600" kern="1200" dirty="0" err="1"/>
            <a:t>propozycji</a:t>
          </a:r>
          <a:r>
            <a:rPr lang="en-US" sz="1600" kern="1200" dirty="0"/>
            <a:t> </a:t>
          </a:r>
          <a:r>
            <a:rPr lang="en-US" sz="1600" kern="1200" dirty="0" err="1"/>
            <a:t>technikum</a:t>
          </a:r>
          <a:r>
            <a:rPr lang="en-US" sz="1600" kern="1200" dirty="0"/>
            <a:t> </a:t>
          </a:r>
          <a:r>
            <a:rPr lang="en-US" sz="1600" kern="1200" dirty="0" err="1"/>
            <a:t>czy</a:t>
          </a:r>
          <a:r>
            <a:rPr lang="en-US" sz="1600" kern="1200" dirty="0"/>
            <a:t> </a:t>
          </a:r>
          <a:r>
            <a:rPr lang="en-US" sz="1600" kern="1200" dirty="0" err="1"/>
            <a:t>szkoły</a:t>
          </a:r>
          <a:r>
            <a:rPr lang="en-US" sz="1600" kern="1200" dirty="0"/>
            <a:t> </a:t>
          </a:r>
          <a:r>
            <a:rPr lang="en-US" sz="1600" kern="1200" dirty="0" err="1"/>
            <a:t>branżowej</a:t>
          </a:r>
          <a:r>
            <a:rPr lang="en-US" sz="1600" kern="1200" dirty="0"/>
            <a:t>. </a:t>
          </a:r>
          <a:r>
            <a:rPr lang="en-US" sz="1600" kern="1200" dirty="0" err="1"/>
            <a:t>Dobrym</a:t>
          </a:r>
          <a:r>
            <a:rPr lang="en-US" sz="1600" kern="1200" dirty="0"/>
            <a:t> </a:t>
          </a:r>
          <a:r>
            <a:rPr lang="en-US" sz="1600" kern="1200" dirty="0" err="1"/>
            <a:t>źródłem</a:t>
          </a:r>
          <a:r>
            <a:rPr lang="en-US" sz="1600" kern="1200" dirty="0"/>
            <a:t> </a:t>
          </a:r>
          <a:r>
            <a:rPr lang="en-US" sz="1600" kern="1200" dirty="0" err="1"/>
            <a:t>informacji</a:t>
          </a:r>
          <a:r>
            <a:rPr lang="en-US" sz="1600" kern="1200" dirty="0"/>
            <a:t> </a:t>
          </a:r>
          <a:r>
            <a:rPr lang="en-US" sz="1600" kern="1200" dirty="0" err="1"/>
            <a:t>są</a:t>
          </a:r>
          <a:r>
            <a:rPr lang="en-US" sz="1600" kern="1200" dirty="0"/>
            <a:t> </a:t>
          </a:r>
          <a:r>
            <a:rPr lang="en-US" sz="1600" kern="1200" dirty="0" err="1"/>
            <a:t>rzetelne</a:t>
          </a:r>
          <a:r>
            <a:rPr lang="en-US" sz="1600" kern="1200" dirty="0"/>
            <a:t> </a:t>
          </a:r>
          <a:r>
            <a:rPr lang="en-US" sz="1600" kern="1200" dirty="0" err="1"/>
            <a:t>strony</a:t>
          </a:r>
          <a:r>
            <a:rPr lang="en-US" sz="1600" kern="1200" dirty="0"/>
            <a:t>, </a:t>
          </a:r>
          <a:r>
            <a:rPr lang="en-US" sz="1600" kern="1200" dirty="0" err="1"/>
            <a:t>takiej</a:t>
          </a:r>
          <a:r>
            <a:rPr lang="en-US" sz="1600" kern="1200" dirty="0"/>
            <a:t> </a:t>
          </a:r>
          <a:r>
            <a:rPr lang="en-US" sz="1600" kern="1200" dirty="0" err="1"/>
            <a:t>jak</a:t>
          </a:r>
          <a:r>
            <a:rPr lang="en-US" sz="1600" kern="1200" dirty="0"/>
            <a:t> </a:t>
          </a:r>
          <a:r>
            <a:rPr lang="en-US" sz="1600" kern="1200" dirty="0" err="1"/>
            <a:t>np</a:t>
          </a:r>
          <a:r>
            <a:rPr lang="en-US" sz="1600" kern="1200" dirty="0" smtClean="0"/>
            <a:t>.</a:t>
          </a:r>
          <a:r>
            <a:rPr lang="pl-PL" sz="1600" kern="1200" dirty="0" smtClean="0"/>
            <a:t> </a:t>
          </a:r>
          <a:r>
            <a:rPr lang="pl-PL" sz="1600" kern="1200" dirty="0" err="1" smtClean="0"/>
            <a:t>www</a:t>
          </a:r>
          <a:r>
            <a:rPr lang="en-US" sz="1600" kern="1200" dirty="0" smtClean="0"/>
            <a:t>.</a:t>
          </a:r>
          <a:r>
            <a:rPr lang="pl-PL" sz="1600" kern="1200" dirty="0" smtClean="0"/>
            <a:t>mapa </a:t>
          </a:r>
          <a:r>
            <a:rPr lang="pl-PL" sz="1600" kern="1200" dirty="0" err="1" smtClean="0"/>
            <a:t>karier.pl</a:t>
          </a:r>
          <a:r>
            <a:rPr lang="en-US" sz="1600" kern="1200" dirty="0"/>
            <a:t> </a:t>
          </a:r>
        </a:p>
      </dsp:txBody>
      <dsp:txXfrm>
        <a:off x="0" y="3979456"/>
        <a:ext cx="11547175" cy="568493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F61777B-7ACB-4BAE-BFDF-0DD6F2065736}">
      <dsp:nvSpPr>
        <dsp:cNvPr id="0" name=""/>
        <dsp:cNvSpPr/>
      </dsp:nvSpPr>
      <dsp:spPr>
        <a:xfrm>
          <a:off x="0" y="0"/>
          <a:ext cx="1079945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55354C-71A7-4C16-895B-34C4A3C4FD3C}">
      <dsp:nvSpPr>
        <dsp:cNvPr id="0" name=""/>
        <dsp:cNvSpPr/>
      </dsp:nvSpPr>
      <dsp:spPr>
        <a:xfrm>
          <a:off x="0" y="0"/>
          <a:ext cx="10799452" cy="9486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/>
            <a:t>Szczególną</a:t>
          </a:r>
          <a:r>
            <a:rPr lang="en-US" sz="2000" kern="1200" dirty="0"/>
            <a:t> </a:t>
          </a:r>
          <a:r>
            <a:rPr lang="en-US" sz="2000" kern="1200" dirty="0" err="1"/>
            <a:t>grupą</a:t>
          </a:r>
          <a:r>
            <a:rPr lang="en-US" sz="2000" kern="1200" dirty="0"/>
            <a:t> </a:t>
          </a:r>
          <a:r>
            <a:rPr lang="en-US" sz="2000" kern="1200" dirty="0" err="1"/>
            <a:t>informacji</a:t>
          </a:r>
          <a:r>
            <a:rPr lang="en-US" sz="2000" kern="1200" dirty="0"/>
            <a:t> </a:t>
          </a:r>
          <a:r>
            <a:rPr lang="en-US" sz="2000" kern="1200" dirty="0" err="1"/>
            <a:t>zewnętrznych</a:t>
          </a:r>
          <a:r>
            <a:rPr lang="en-US" sz="2000" kern="1200" dirty="0"/>
            <a:t> </a:t>
          </a:r>
          <a:r>
            <a:rPr lang="en-US" sz="2000" kern="1200" dirty="0" err="1"/>
            <a:t>mogą</a:t>
          </a:r>
          <a:r>
            <a:rPr lang="en-US" sz="2000" kern="1200" dirty="0"/>
            <a:t> </a:t>
          </a:r>
          <a:r>
            <a:rPr lang="en-US" sz="2000" kern="1200" dirty="0" err="1"/>
            <a:t>się</a:t>
          </a:r>
          <a:r>
            <a:rPr lang="en-US" sz="2000" kern="1200" dirty="0"/>
            <a:t> </a:t>
          </a:r>
          <a:r>
            <a:rPr lang="en-US" sz="2000" kern="1200" dirty="0" err="1"/>
            <a:t>okazać</a:t>
          </a:r>
          <a:r>
            <a:rPr lang="en-US" sz="2000" kern="1200" dirty="0"/>
            <a:t> </a:t>
          </a:r>
          <a:r>
            <a:rPr lang="en-US" sz="2000" kern="1200" dirty="0" err="1"/>
            <a:t>wiadomości</a:t>
          </a:r>
          <a:r>
            <a:rPr lang="en-US" sz="2000" kern="1200" dirty="0"/>
            <a:t> o </a:t>
          </a:r>
          <a:r>
            <a:rPr lang="en-US" sz="2000" kern="1200" dirty="0" err="1"/>
            <a:t>rynku</a:t>
          </a:r>
          <a:r>
            <a:rPr lang="en-US" sz="2000" kern="1200" dirty="0"/>
            <a:t> </a:t>
          </a:r>
          <a:r>
            <a:rPr lang="en-US" sz="2000" kern="1200" dirty="0" err="1"/>
            <a:t>pracy</a:t>
          </a:r>
          <a:r>
            <a:rPr lang="en-US" sz="2000" kern="1200" dirty="0"/>
            <a:t>, </a:t>
          </a:r>
          <a:r>
            <a:rPr lang="pl-PL" sz="2000" kern="1200" dirty="0" smtClean="0"/>
            <a:t/>
          </a:r>
          <a:br>
            <a:rPr lang="pl-PL" sz="2000" kern="1200" dirty="0" smtClean="0"/>
          </a:br>
          <a:r>
            <a:rPr lang="en-US" sz="2000" kern="1200" dirty="0" smtClean="0"/>
            <a:t>a </a:t>
          </a:r>
          <a:r>
            <a:rPr lang="en-US" sz="2000" kern="1200" dirty="0" err="1"/>
            <a:t>dokładnie</a:t>
          </a:r>
          <a:r>
            <a:rPr lang="en-US" sz="2000" kern="1200" dirty="0"/>
            <a:t>, co </a:t>
          </a:r>
          <a:r>
            <a:rPr lang="en-US" sz="2000" kern="1200" dirty="0" err="1"/>
            <a:t>się</a:t>
          </a:r>
          <a:r>
            <a:rPr lang="en-US" sz="2000" kern="1200" dirty="0"/>
            <a:t> </a:t>
          </a:r>
          <a:r>
            <a:rPr lang="en-US" sz="2000" kern="1200" dirty="0" err="1"/>
            <a:t>na</a:t>
          </a:r>
          <a:r>
            <a:rPr lang="en-US" sz="2000" kern="1200" dirty="0"/>
            <a:t> </a:t>
          </a:r>
          <a:r>
            <a:rPr lang="en-US" sz="2000" kern="1200" dirty="0" err="1"/>
            <a:t>nim</a:t>
          </a:r>
          <a:r>
            <a:rPr lang="en-US" sz="2000" kern="1200" dirty="0"/>
            <a:t> </a:t>
          </a:r>
          <a:r>
            <a:rPr lang="en-US" sz="2000" kern="1200" dirty="0" err="1"/>
            <a:t>dzieje</a:t>
          </a:r>
          <a:r>
            <a:rPr lang="en-US" sz="2000" kern="1200" dirty="0"/>
            <a:t>, </a:t>
          </a:r>
          <a:r>
            <a:rPr lang="en-US" sz="2000" kern="1200" dirty="0" err="1"/>
            <a:t>jakie</a:t>
          </a:r>
          <a:r>
            <a:rPr lang="en-US" sz="2000" kern="1200" dirty="0"/>
            <a:t> </a:t>
          </a:r>
          <a:r>
            <a:rPr lang="en-US" sz="2000" kern="1200" dirty="0" err="1"/>
            <a:t>wymagania</a:t>
          </a:r>
          <a:r>
            <a:rPr lang="en-US" sz="2000" kern="1200" dirty="0"/>
            <a:t> on </a:t>
          </a:r>
          <a:r>
            <a:rPr lang="en-US" sz="2000" kern="1200" dirty="0" err="1"/>
            <a:t>stawia</a:t>
          </a:r>
          <a:r>
            <a:rPr lang="en-US" sz="2000" kern="1200" dirty="0"/>
            <a:t>, </a:t>
          </a:r>
          <a:r>
            <a:rPr lang="en-US" sz="2000" kern="1200" dirty="0" err="1"/>
            <a:t>jaki</a:t>
          </a:r>
          <a:r>
            <a:rPr lang="en-US" sz="2000" kern="1200" dirty="0"/>
            <a:t> </a:t>
          </a:r>
          <a:r>
            <a:rPr lang="en-US" sz="2000" kern="1200" dirty="0" err="1"/>
            <a:t>rynek</a:t>
          </a:r>
          <a:r>
            <a:rPr lang="en-US" sz="2000" kern="1200" dirty="0"/>
            <a:t> </a:t>
          </a:r>
          <a:r>
            <a:rPr lang="en-US" sz="2000" kern="1200" dirty="0" err="1"/>
            <a:t>pracy</a:t>
          </a:r>
          <a:r>
            <a:rPr lang="en-US" sz="2000" kern="1200" dirty="0"/>
            <a:t> </a:t>
          </a:r>
          <a:r>
            <a:rPr lang="en-US" sz="2000" kern="1200" dirty="0" err="1"/>
            <a:t>interesuje</a:t>
          </a:r>
          <a:r>
            <a:rPr lang="en-US" sz="2000" kern="1200" dirty="0"/>
            <a:t> </a:t>
          </a:r>
          <a:r>
            <a:rPr lang="en-US" sz="2000" kern="1200" dirty="0" err="1"/>
            <a:t>nasze</a:t>
          </a:r>
          <a:r>
            <a:rPr lang="en-US" sz="2000" kern="1200" dirty="0"/>
            <a:t> </a:t>
          </a:r>
          <a:r>
            <a:rPr lang="en-US" sz="2000" kern="1200" dirty="0" err="1"/>
            <a:t>dziecko</a:t>
          </a:r>
          <a:r>
            <a:rPr lang="en-US" sz="2000" kern="1200" dirty="0"/>
            <a:t>.</a:t>
          </a:r>
        </a:p>
      </dsp:txBody>
      <dsp:txXfrm>
        <a:off x="0" y="0"/>
        <a:ext cx="10799452" cy="948618"/>
      </dsp:txXfrm>
    </dsp:sp>
    <dsp:sp modelId="{6980C9EE-9076-4F98-9271-77092D5FC885}">
      <dsp:nvSpPr>
        <dsp:cNvPr id="0" name=""/>
        <dsp:cNvSpPr/>
      </dsp:nvSpPr>
      <dsp:spPr>
        <a:xfrm>
          <a:off x="0" y="948618"/>
          <a:ext cx="10799452" cy="0"/>
        </a:xfrm>
        <a:prstGeom prst="line">
          <a:avLst/>
        </a:prstGeom>
        <a:solidFill>
          <a:schemeClr val="accent5">
            <a:hueOff val="-4685735"/>
            <a:satOff val="-7197"/>
            <a:lumOff val="-3399"/>
            <a:alphaOff val="0"/>
          </a:schemeClr>
        </a:solidFill>
        <a:ln w="12700" cap="flat" cmpd="sng" algn="ctr">
          <a:solidFill>
            <a:schemeClr val="accent5">
              <a:hueOff val="-4685735"/>
              <a:satOff val="-7197"/>
              <a:lumOff val="-339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49EB7C-BDFB-40F3-933D-48E5299EE45A}">
      <dsp:nvSpPr>
        <dsp:cNvPr id="0" name=""/>
        <dsp:cNvSpPr/>
      </dsp:nvSpPr>
      <dsp:spPr>
        <a:xfrm>
          <a:off x="0" y="948618"/>
          <a:ext cx="10799452" cy="9486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/>
            <a:t>My dorośli wiemy, w oparciu o nasze własne doświadczenia, że rynek pracy jest zmienny, więc wymaga od człowieka aktywności, zaradności, stałego rozwijania zasobów własnych kompetencji, wiedzy i umiejętności. </a:t>
          </a:r>
        </a:p>
      </dsp:txBody>
      <dsp:txXfrm>
        <a:off x="0" y="948618"/>
        <a:ext cx="10799452" cy="948618"/>
      </dsp:txXfrm>
    </dsp:sp>
    <dsp:sp modelId="{703B7DDE-8348-4CE4-834A-4D456879604F}">
      <dsp:nvSpPr>
        <dsp:cNvPr id="0" name=""/>
        <dsp:cNvSpPr/>
      </dsp:nvSpPr>
      <dsp:spPr>
        <a:xfrm>
          <a:off x="0" y="1897236"/>
          <a:ext cx="10799452" cy="0"/>
        </a:xfrm>
        <a:prstGeom prst="line">
          <a:avLst/>
        </a:prstGeom>
        <a:solidFill>
          <a:schemeClr val="accent5">
            <a:hueOff val="-9371471"/>
            <a:satOff val="-14394"/>
            <a:lumOff val="-6798"/>
            <a:alphaOff val="0"/>
          </a:schemeClr>
        </a:solidFill>
        <a:ln w="12700" cap="flat" cmpd="sng" algn="ctr">
          <a:solidFill>
            <a:schemeClr val="accent5">
              <a:hueOff val="-9371471"/>
              <a:satOff val="-14394"/>
              <a:lumOff val="-679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5E75AD-DB66-4011-9913-2CE24D7CF06B}">
      <dsp:nvSpPr>
        <dsp:cNvPr id="0" name=""/>
        <dsp:cNvSpPr/>
      </dsp:nvSpPr>
      <dsp:spPr>
        <a:xfrm>
          <a:off x="0" y="1897236"/>
          <a:ext cx="10799452" cy="9486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/>
            <a:t>Podczas rozmowy o tym z dzieckiem przydatne okazać się mogą takie strony, jak Mapa Karier, e-ZAMEK.pl, Barometr zawodów.</a:t>
          </a:r>
        </a:p>
      </dsp:txBody>
      <dsp:txXfrm>
        <a:off x="0" y="1897236"/>
        <a:ext cx="10799452" cy="948618"/>
      </dsp:txXfrm>
    </dsp:sp>
    <dsp:sp modelId="{B850B701-E35C-485F-BEC1-E0BA6D0AD2F8}">
      <dsp:nvSpPr>
        <dsp:cNvPr id="0" name=""/>
        <dsp:cNvSpPr/>
      </dsp:nvSpPr>
      <dsp:spPr>
        <a:xfrm>
          <a:off x="0" y="2845854"/>
          <a:ext cx="10799452" cy="0"/>
        </a:xfrm>
        <a:prstGeom prst="line">
          <a:avLst/>
        </a:prstGeom>
        <a:solidFill>
          <a:schemeClr val="accent5">
            <a:hueOff val="-14057206"/>
            <a:satOff val="-21591"/>
            <a:lumOff val="-10197"/>
            <a:alphaOff val="0"/>
          </a:schemeClr>
        </a:solidFill>
        <a:ln w="12700" cap="flat" cmpd="sng" algn="ctr">
          <a:solidFill>
            <a:schemeClr val="accent5">
              <a:hueOff val="-14057206"/>
              <a:satOff val="-21591"/>
              <a:lumOff val="-1019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14F1B0-6C69-42FC-9B1C-819F706DA9EE}">
      <dsp:nvSpPr>
        <dsp:cNvPr id="0" name=""/>
        <dsp:cNvSpPr/>
      </dsp:nvSpPr>
      <dsp:spPr>
        <a:xfrm>
          <a:off x="0" y="2845854"/>
          <a:ext cx="10799452" cy="9486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/>
            <a:t>Korzystajcie z pomocy doradcy zawodowego w określeniu predyspozycji zawodowych dziecka. </a:t>
          </a:r>
        </a:p>
      </dsp:txBody>
      <dsp:txXfrm>
        <a:off x="0" y="2845854"/>
        <a:ext cx="10799452" cy="9486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748618E9-EE2D-4864-9EEE-58939BD4FB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317D1EC0-23FF-4FC8-B22D-E34878EAA4CC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xmlns="" id="{5AB929A7-258C-4469-AAB4-A67D713F7A8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DA635CDB-2D00-49D5-B26E-0694A25000C7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xmlns="" id="{B4288D7A-F857-418D-92F2-368E841B9F27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F1084F50-7F3C-4A4A-877E-FFD9EC7CD88B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331E64C1-F4C0-4A94-B319-BB1A0A2450B5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363D8374-8052-417F-AB69-B97EAC43D513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xmlns="" id="{C7750734-4D51-4019-A003-38A3DE49B434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71B693D1-DBA2-4D3B-9B37-D9EE8C4112F4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xmlns="" id="{1BCD3EA8-E4C0-4AF6-817F-F9F29157A499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7A170FB3-B397-4AC9-85FD-65388F26D90A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xmlns="" id="{BE5EC0B9-49C7-4777-AEC5-B5EF8DE40498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xmlns="" id="{7902048B-30F7-4434-87A5-140F9BB4BEB1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xmlns="" id="{0500A6E2-A41C-4751-8A4E-9A0C5718D930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xmlns="" id="{FC259517-7BE7-45F9-81C0-3A6362BF143C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xmlns="" id="{90652F56-7B71-42B2-AB68-22204A6DF177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xmlns="" id="{1059830E-1C3D-4D42-8789-524971CB465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xmlns="" id="{B53325A7-86D3-4B52-A7E3-ADDF408B406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xmlns="" id="{6D53F46F-EC12-484C-A4E7-791E57687AC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xmlns="" id="{464ED9CA-8950-47B8-A9ED-22B45CE15FB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xmlns="" id="{E4429F7B-9FD7-438F-8ECA-3FCAD006180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xmlns="" id="{0C558100-D455-4B41-890C-BCC898B2D16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xmlns="" id="{F2886397-398A-4318-BE16-2CBAC1902F9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xmlns="" id="{7D32A3A6-CE6E-4ABD-8522-2C8DC88C07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xmlns="" id="{F9014C09-5B84-4798-8BDE-C80D76E67B8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xmlns="" id="{2A29EB9E-ED9D-4C69-8A26-9A7A0A83056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xmlns="" id="{AA2899F9-1795-416F-8F3D-26EEB684DB6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xmlns="" id="{E3043474-8625-495C-BD06-3627FD286C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xmlns="" id="{D432CE47-7631-408E-8DDC-79EE378B707B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xmlns="" id="{B2C8832D-8B8D-4036-B913-2D363143274B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xmlns="" id="{1CCEFEAF-E87B-4FF2-A947-94CABAA0610D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3A7CD3-94E1-42A9-BAB7-2AFCD9FCB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078" y="722903"/>
            <a:ext cx="10495904" cy="2460770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467609B-8FD3-4FF7-8EBC-6619CA868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1078" y="3428997"/>
            <a:ext cx="10495904" cy="230663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9" name="Right Triangle 38">
            <a:extLst>
              <a:ext uri="{FF2B5EF4-FFF2-40B4-BE49-F238E27FC236}">
                <a16:creationId xmlns:a16="http://schemas.microsoft.com/office/drawing/2014/main" xmlns="" id="{2437C4A8-8E3A-4ADA-93B9-64737CE1AB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CC7A76F-3401-4F50-AE85-8F2AA247B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pPr/>
              <a:t>3/28/2022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EF02E50-D34E-4DD4-8B3B-55D08F25F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7B53B71-D2FA-4DDC-9C9C-E26F7B59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51647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9BD70F-ACE4-4595-845E-2296BDF83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6978CD9-E0B5-4B48-8366-91E6D22C9F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FAF4B4-44D3-4E29-B235-A1B868207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pPr/>
              <a:t>3/28/2022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2D7BA37-9639-480E-84AB-EA277225C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2BFC658-154E-48DE-AD31-813E5170C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46662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65405209-5179-4359-91ED-1B1A46619A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0E32344F-3BE0-4CE8-B1BD-9ABD425E1C0D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xmlns="" id="{599DE306-F4FB-4730-A066-ADF38D73956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CCB32885-303F-477F-A081-27425944F230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xmlns="" id="{260C0C0B-4CD0-467D-A382-2B2415102C48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5788DF0F-327F-43A5-AB71-3D32053D83CA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298A0902-2662-4911-A532-AA6310861479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4ABDA4F7-23F4-46D1-8B7E-A21DD84083E1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xmlns="" id="{D7FC9FC2-8808-438E-8FFB-5FE416BFB5C8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204694E5-71F9-4210-9BE8-FC12CC177BD3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xmlns="" id="{0B37E805-A7E5-4906-B0C5-1373F3DA9628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7A4CD964-FBD6-41AB-8A02-9509A2BAC11F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xmlns="" id="{E9CD7FF8-E827-4E0A-BCE2-CCB34EDAC0FC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xmlns="" id="{5C4AD6BB-F1EE-4FB8-96E8-6890447800EC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xmlns="" id="{FE935057-E0A3-4DAE-B9C8-6E818D7A7205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xmlns="" id="{308DDF69-1C14-453C-BC3A-37D3FE69DFC7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xmlns="" id="{E6C26D82-15BA-4B2E-A42D-2ECA8012D307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xmlns="" id="{D7F73B67-E5E9-4000-91DA-034B2127EFD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xmlns="" id="{EAFAC1B5-F0DD-4FC0-B4C9-77CB29DF442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xmlns="" id="{D9ACB3DB-54B2-4CEE-A791-C6FC6C758DA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xmlns="" id="{68324004-1030-47D9-B817-425FF6ECCE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xmlns="" id="{1AA001C4-81AB-4FA6-ADAA-C8618056353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xmlns="" id="{8D1DAD34-7844-4F16-9874-F51F2A23B9E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xmlns="" id="{77DCBC6D-1BDA-4CB1-A3EC-59F240C8FA1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xmlns="" id="{E5B3C1A0-58E7-47E4-831B-CF3EE21D1E9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xmlns="" id="{08A09FAA-E123-4FE4-B67A-9EBDE1A3130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xmlns="" id="{5317B7C6-C816-4A58-B184-135E4FD19F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xmlns="" id="{24D22ABB-4CE8-47DC-80BF-39B3E4CF704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xmlns="" id="{3A17DE37-A292-4031-AF42-CDB00A13EE7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xmlns="" id="{B73EF673-CB75-435F-9BF3-7594EC3ADF8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xmlns="" id="{D35F4581-15F6-47EE-87D0-1132A093DBA5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xmlns="" id="{565CF984-F5BD-45C4-9A12-B02DB4F044E1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Right Triangle 38">
            <a:extLst>
              <a:ext uri="{FF2B5EF4-FFF2-40B4-BE49-F238E27FC236}">
                <a16:creationId xmlns:a16="http://schemas.microsoft.com/office/drawing/2014/main" xmlns="" id="{ACE66A86-8455-497B-9CA4-F460A19E5FB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 rot="18900000">
            <a:off x="7770390" y="-287370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5868C62B-71EF-4824-9EE8-6CAE179842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07774" y="715616"/>
            <a:ext cx="3295876" cy="502659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243E4C8-4AA9-49D7-BF71-1AB5F2CFE1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3588" y="715616"/>
            <a:ext cx="6770448" cy="5026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97898B3-014E-440B-BA4E-10633921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pPr/>
              <a:t>3/28/2022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1C22643-CE63-4C3E-B437-5A1A5EF91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DD1CE5E-160A-4B37-94E2-3D9DC75BF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447398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xmlns="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pPr/>
              <a:t>3/28/2022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053473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xmlns="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pPr/>
              <a:t>3/28/2022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635417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xmlns="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pPr/>
              <a:t>3/28/2022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503947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xmlns="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pPr/>
              <a:t>3/28/2022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122203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xmlns="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pPr/>
              <a:t>3/28/2022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677317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xmlns="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pPr/>
              <a:t>3/28/2022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872458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pPr/>
              <a:t>3/28/2022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663236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xmlns="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pPr/>
              <a:t>3/28/2022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2526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0D8D6B-70A2-430A-9F5D-DA093D8C1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94A2845-6CA6-4745-A951-25B8D5319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A049424-7A20-4BA1-9F60-671A5DBB3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pPr/>
              <a:t>3/28/2022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F1BD2B2-E17F-402E-8EA3-5C7C1118A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0D23070-8658-4AC0-B2A3-4BE605A84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011375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xmlns="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pPr/>
              <a:t>3/28/2022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810436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xmlns="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pPr/>
              <a:t>3/28/2022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673687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pPr/>
              <a:t>3/28/2022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582670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pPr/>
              <a:t>3/28/2022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42429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A69DB7AC-F7D7-430A-A2A7-CD3EBBF1D3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66AAF10E-F092-4160-BF4A-FF568555B790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xmlns="" id="{36341C04-9B94-4385-A661-7B8C1700049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F4C1D709-6A0F-409C-B2D0-C248E562265E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xmlns="" id="{B999BE53-BA11-4B67-BFBB-6281DB50C75D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9B662D93-31C1-4DFB-A938-E631F89AA9F0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97ECC8DA-0BEC-4508-89D4-12FA35B481F5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67DC8E6C-1B78-4B89-82DD-BBA778CD1482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xmlns="" id="{28E5F54A-0315-4B15-B865-1F0460526260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4DD7F352-DE39-4835-8D3F-69CDEC490F1E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xmlns="" id="{49D6F20A-F777-4F41-B23B-735A64FA5DA3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21BBADBA-0F74-418B-BC50-AD44596C3EF8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xmlns="" id="{3918BE26-88E5-457C-8095-745F34D1536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xmlns="" id="{4FB269E0-E058-4340-B93D-7D40FFF521F3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xmlns="" id="{EDDD9AEE-5501-4385-B339-4616F567B53D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xmlns="" id="{84D29C61-8926-4C98-882B-AB90108C8386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xmlns="" id="{CAC585F9-B633-4F7E-AADE-75079DC17158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xmlns="" id="{E5DC6366-5525-4FBC-9886-D4409F6B299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xmlns="" id="{7CC03CF9-098C-4140-806A-023D3DC3F2E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xmlns="" id="{D9C41BC4-89DF-4EC4-A141-9EF16D8EEB5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xmlns="" id="{432AD067-E64C-499E-9C0A-A725258744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xmlns="" id="{6653DD54-FA2B-4B91-A94E-3C46AE21B38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xmlns="" id="{586AC204-156B-442E-B028-01036BD1F26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xmlns="" id="{303512DE-F013-431A-9F6E-ADDA88FB2DD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xmlns="" id="{8E95FEE1-61A9-4065-B9F8-5589180AC62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xmlns="" id="{5028AA59-C1FA-46C0-BFDD-1C1D3404C81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xmlns="" id="{0A5C99EE-B791-470A-8639-0357A751EB4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xmlns="" id="{454F4204-F48B-4AF5-B11E-0CE7D972AC3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xmlns="" id="{076643FE-3966-4B82-9623-C61A56EDD20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xmlns="" id="{2DD769C5-B1B1-45BD-A40A-67E6568C8434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xmlns="" id="{2A511707-50C7-48B2-81F7-5C82BF57795C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xmlns="" id="{838D44F3-CCFE-48A0-8414-FFF5E43D9184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126FE0-8204-40BB-AD46-4A0C7A475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18115"/>
            <a:ext cx="10312571" cy="278150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B25E350-4200-419C-A167-527DD6B77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8" y="3753350"/>
            <a:ext cx="10312571" cy="1991572"/>
          </a:xfrm>
        </p:spPr>
        <p:txBody>
          <a:bodyPr/>
          <a:lstStyle>
            <a:lvl1pPr marL="0" indent="0">
              <a:buNone/>
              <a:defRPr lang="en-US" sz="24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Right Triangle 38">
            <a:extLst>
              <a:ext uri="{FF2B5EF4-FFF2-40B4-BE49-F238E27FC236}">
                <a16:creationId xmlns:a16="http://schemas.microsoft.com/office/drawing/2014/main" xmlns="" id="{6741F519-22CF-4C01-B140-5480DBAB30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5D1550-9064-4767-B70A-3501AF956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pPr/>
              <a:t>3/28/2022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81E1C33-2E8E-4041-9683-12048CB8A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2D36992-B921-4F3F-9C4A-0D67E618D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20586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ACFDF5-4B31-4F1B-83BA-82A951037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3"/>
            <a:ext cx="10312571" cy="13548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14EC9A6-F718-4497-8A75-637EE17458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1078" y="2345843"/>
            <a:ext cx="5009584" cy="3274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D503E57-9695-4508-9778-B3DB1FB5F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35075" y="2345843"/>
            <a:ext cx="5068574" cy="3274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474CEE6-B9DC-4CCC-8F4C-0B4DADFB0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pPr/>
              <a:t>3/28/2022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AC85191-5804-47C9-95EB-D49D71573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D6B0A03-44F6-4299-B45D-E07A02390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57837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6920E6-CC97-4BD8-92FE-8F36024D0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0"/>
            <a:ext cx="10320062" cy="14075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73872FB-EDD5-42FB-8A9A-279EAD4FB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8" y="2331481"/>
            <a:ext cx="4963444" cy="54007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45F28C1-95C8-476A-8D93-D580DD39D8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1078" y="2954564"/>
            <a:ext cx="4963444" cy="279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4315485-EE1A-41B0-873A-BA9D06E88B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03351" y="2331481"/>
            <a:ext cx="4900298" cy="54007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6581A6FB-1583-4A1B-A4A7-C65062C57B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03351" y="2954564"/>
            <a:ext cx="4900298" cy="279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3A29EA7-E61E-4617-9DA9-40B9299B3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587" y="6215870"/>
            <a:ext cx="3843779" cy="417126"/>
          </a:xfrm>
        </p:spPr>
        <p:txBody>
          <a:bodyPr/>
          <a:lstStyle/>
          <a:p>
            <a:fld id="{8F72BA41-EC5B-4197-BCC8-0FD2E523CD7A}" type="datetimeFigureOut">
              <a:rPr lang="en-US" smtClean="0"/>
              <a:pPr/>
              <a:t>3/28/2022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56249CC-EB72-46A6-87D9-5FBDA8E45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EAA04EE7-47BE-4ECE-A170-793C4E569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75296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EE4946-24AD-40DD-95A7-49BA49C22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3"/>
            <a:ext cx="10501177" cy="140123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D8CF342-49F6-482D-943E-7E50B1694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pPr/>
              <a:t>3/28/2022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64033E5-3797-4FF8-866F-9FD9325A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6DC1E67-424D-4638-98F8-38E71A410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82272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45BED274-5EB4-4EF4-B353-E55BD502655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xmlns="" id="{E0418BE5-560E-4E49-B12D-B555511FED72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xmlns="" id="{849D1162-73B9-420F-BCBE-95039D00CD2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92BA76FE-316A-48E2-A03B-4E05691C4348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xmlns="" id="{0E678FBC-A6AD-4422-BA24-A4172F8862CA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DD3C5C3E-2D08-43F0-AFAC-E15360CA7D34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xmlns="" id="{E0BEAC62-AF92-4A65-9790-6F6E0C6C5A1F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3C77D7C5-E76E-4E82-BFC4-9A75D2C8089D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C66E0152-96B9-4067-80D3-D9BDE6D7EC95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0918AFCC-B9DA-4092-8FBA-2CFEDB0388E3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xmlns="" id="{91EC7D33-C87E-4812-A722-53C5D99272B5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95F239E3-501A-4C3C-9BE4-6BFA0D3126B7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xmlns="" id="{9B62BF3B-95BB-4188-AAE5-015A0EF3D18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B14E5F0F-0124-40D0-A0BF-AE307A0E15F4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xmlns="" id="{2BADC3B1-26C7-4CF1-B29D-4D0DEA3E2633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xmlns="" id="{A0A7DF6E-1132-4A80-9B18-593B1ACD7784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xmlns="" id="{9EF19589-10D8-4A8F-A0B1-F7CE380E3001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xmlns="" id="{28E6BB32-C4F8-4914-88D3-7DC5E79D023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xmlns="" id="{A8F046EE-9DBA-4924-A19C-ED8741F5F81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xmlns="" id="{8AABBC44-ABA8-4913-824E-64D34472464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xmlns="" id="{54272B22-1C39-47A0-8551-73666AFBEE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xmlns="" id="{08CDFF66-464C-4ABF-BB01-00500A3B75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xmlns="" id="{3079FC88-BD3B-4C04-9B90-0FC93C1792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xmlns="" id="{B1FCAED8-8687-4141-A7C3-0D88ACEDFEC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xmlns="" id="{065038E6-7B32-460F-B804-D6C105FF44C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xmlns="" id="{EC5DAE85-AD17-454B-AB64-CEFF52FDAB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xmlns="" id="{8C603643-2066-4967-AE4B-9DA143843B2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xmlns="" id="{437E9533-9B07-43E3-B939-7BADC01FEE8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xmlns="" id="{EDCCAAEE-AB2E-4534-893A-3DB109499FB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xmlns="" id="{48BD39A2-970F-4714-AAA6-67EE99A0EAA9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xmlns="" id="{CF4A1387-348B-4E46-9B65-FDF76ED0EF20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xmlns="" id="{BF5DAF27-A54D-442A-93E4-BA7F04EAE379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2EA265F-80A1-448D-A6EB-CE8D6F6EC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pPr/>
              <a:t>3/28/2022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815D00D-89E6-4E7A-9A4D-A8CCEB3BE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22B5AEA-8C38-4776-878C-AB01474D9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90461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ight Triangle 39">
            <a:extLst>
              <a:ext uri="{FF2B5EF4-FFF2-40B4-BE49-F238E27FC236}">
                <a16:creationId xmlns:a16="http://schemas.microsoft.com/office/drawing/2014/main" xmlns="" id="{C4853C57-22BC-4465-8B37-DC06FE5A00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 rot="13500000">
            <a:off x="-281092" y="314485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67C0A6-48E9-4845-9EBF-EF2A3DFD2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7" y="713677"/>
            <a:ext cx="4499914" cy="2996581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2A8B542-2084-485C-ABFC-94340B4C7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672" y="708102"/>
            <a:ext cx="5656716" cy="54306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647791F-9546-470D-A174-D75285263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587" y="3976544"/>
            <a:ext cx="4499914" cy="2162201"/>
          </a:xfrm>
        </p:spPr>
        <p:txBody>
          <a:bodyPr>
            <a:normAutofit/>
          </a:bodyPr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</a:pPr>
            <a:r>
              <a:rPr lang="en-US"/>
              <a:t>Click to edit Master text styles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0550D594-9D00-4E12-9A7B-8B78EC1994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xmlns="" id="{C5DEA230-2680-47DD-BD49-FDBF4C1105A5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EF0BA61D-887F-46F1-B20D-EA4C38D467C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xmlns="" id="{F350DFBA-D16D-4AE0-8339-58C4089B94AD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CF4AAAA5-CEFC-4C25-91D3-5AE49F720DA5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14D142AD-3FA3-43E4-8A61-61CF1E415684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9C3755A3-93F4-4EC4-9635-7E89E4AF1D3F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xmlns="" id="{E0BFB588-0AB8-4BD8-9272-1CA867726018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F45A6DF3-CF29-4480-A235-EAE88D65A63C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xmlns="" id="{9D6FF036-365A-4C15-8E15-0D5BBEBCEA58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A85E76FF-4E86-4E42-B67E-B11AAE8D3076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xmlns="" id="{41A64CEE-7CED-4EB2-A414-6F2D91E824F9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xmlns="" id="{012C571B-47A6-49EB-A29F-678368BAED9F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xmlns="" id="{3160B109-845C-4119-BB66-9887B3859A7D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xmlns="" id="{B68B7447-FF64-42D9-B3C6-2BDC6F547EDE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xmlns="" id="{4FFF9B71-8653-450D-AFBE-2140D586FB50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xmlns="" id="{EF0B9E5A-C1DA-445C-A911-721DF98DDCDD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xmlns="" id="{F5C9A3DC-A478-4469-9359-34A435689F3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xmlns="" id="{D7DE3299-EED7-4771-A270-F6B02941AD6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xmlns="" id="{B434422A-5B59-41DC-8E2A-1A8244580E3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xmlns="" id="{4A176117-0990-434B-A9D9-B4B9043C544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xmlns="" id="{A7D6425E-C84A-462F-98F8-D0AB4FC3AF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xmlns="" id="{AF13AB68-7321-4AC2-AC60-0F417877D07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xmlns="" id="{FE275CCE-D06F-49D0-8A47-372C5040330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xmlns="" id="{9D4B374E-EEBC-4A9C-B3B4-B269EC71985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xmlns="" id="{2D80A7E6-BBEF-4EF1-B14A-29F26BFCF8E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xmlns="" id="{2D7BC013-9B50-459D-8B8D-F756514A478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xmlns="" id="{E48964C0-675D-4807-B795-4B695A8F842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xmlns="" id="{96911512-51A8-4CE7-A043-425C809EB5F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xmlns="" id="{43C15D1E-0EDF-4AD7-90C7-3D8D64E645DB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xmlns="" id="{78265A2D-2A6A-4301-B59F-8BAD98D9A57B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xmlns="" id="{D4A4907F-2D1D-49D1-882D-119AA5E1183B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F6A2284-37AB-43F5-98B8-8AB49DBFA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pPr/>
              <a:t>3/28/2022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AD8ABAA-E2F7-4C89-99ED-2C340220D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252EF12-B2CD-4F3C-9F19-A86915405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47807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0DDA6865-0A03-48FA-AD6E-D5BF8FDE927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xmlns="" id="{2277E8EB-0DA2-40E4-AD12-1CCD0D262D0B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75BFE9F8-907A-4FFC-9FDE-2B51D238C4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xmlns="" id="{4BDDC323-8732-4007-BB81-1BE917E3B2FF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B908FC40-8403-438D-95CA-E4EDC66192A9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5411D218-3FEA-4455-9809-91F029FB55AE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A541390F-BE50-4E4E-9DA2-B5F23F1A93D8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xmlns="" id="{0EB3F094-97B5-48E1-A4DE-8BEED2550283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2D4DBB43-CB34-4881-9445-A7FE131D5327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xmlns="" id="{8B71F972-027A-47F0-996C-84BFE4574050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3C41353D-93C8-43F8-BBDE-7AB6B29EC38C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xmlns="" id="{5CF07B24-CBD8-4F09-81EB-504285F8E115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xmlns="" id="{B27873BB-1D79-4055-801C-BDA0F9A1513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xmlns="" id="{8008D42B-2F35-497E-A26D-9AF008619D43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xmlns="" id="{07F57499-C4D9-4B7D-BADA-38462AA3164E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xmlns="" id="{1271F2B9-1FFA-4350-9370-B098459A2324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xmlns="" id="{38FBAFFC-DC8F-4BB4-B405-E4AAA269AED4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xmlns="" id="{F94FCE64-D7A5-411A-8795-932DD39F952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xmlns="" id="{E0B4ECFC-FD43-44CF-B7FA-2A8C5651400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xmlns="" id="{99DFBC12-1E1D-44DE-9966-BAB05B24663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xmlns="" id="{B9BEF096-361C-478B-81EB-37584119BFE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xmlns="" id="{EFC81993-CE86-4910-B9CE-B69375BDCEE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xmlns="" id="{475613D7-9FB0-4D33-8784-EC059DE019C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xmlns="" id="{D520AFD9-E849-4F42-99B2-928E6098C29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xmlns="" id="{6A200B0B-91CD-4D66-ADFC-9585D283103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xmlns="" id="{B5DB0C45-30CE-4C85-95C6-FFF4977C646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xmlns="" id="{BDC31604-5F93-436D-A9D2-A48846D4E0D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xmlns="" id="{1FF1B965-7DE1-4AE3-B28B-DB6847BC52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xmlns="" id="{EFD9FB65-4392-4D6A-8ACC-8151F682BFE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xmlns="" id="{4B40380C-3493-4AFE-BF13-AE68A8D244B4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xmlns="" id="{3CB21DF1-4859-4991-9C10-F8FA68F41013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xmlns="" id="{354AD212-17DC-4506-AAA0-34A46A0B11C3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B556E7-762B-4E18-A961-A4F7A9ECF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7" y="713677"/>
            <a:ext cx="4434823" cy="302051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FB7118AF-C54D-406D-AABE-AED6576D12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98672" y="713677"/>
            <a:ext cx="5304977" cy="543064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Right Triangle 39">
            <a:extLst>
              <a:ext uri="{FF2B5EF4-FFF2-40B4-BE49-F238E27FC236}">
                <a16:creationId xmlns:a16="http://schemas.microsoft.com/office/drawing/2014/main" xmlns="" id="{205CDEB9-8DED-4711-8140-4C943FC2CDA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 rot="13500000">
            <a:off x="-281093" y="314330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2E13C3F-6360-4760-9477-C3831A6E2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587" y="3970330"/>
            <a:ext cx="4434823" cy="2173992"/>
          </a:xfrm>
        </p:spPr>
        <p:txBody>
          <a:bodyPr/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8192D3B-60EE-4FC5-9ED7-444530084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pPr/>
              <a:t>3/28/2022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BCF831E-9B19-4936-8BC9-F62A9B118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E71E1D1-F7A2-40D0-91DA-07468A965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22993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xmlns="" id="{BDF0D99C-5D42-41C6-A50C-C4E2D6B2A3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xmlns="" id="{5F28962D-50BA-43F8-8863-28ECE711D3FC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xmlns="" id="{780F5939-D4E0-46FD-9A5A-5D648E38109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xmlns="" id="{8633D331-78CB-40A1-B167-8185EC5D707B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xmlns="" id="{C512E4B1-E78E-49E7-AA36-374CC1B084E4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xmlns="" id="{A7D46340-CBFC-490F-B44E-7AA8FBF58B05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xmlns="" id="{3575C26C-3EBD-4AA9-BA4D-2561E295D65D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xmlns="" id="{235DB6BE-E065-4559-BF5C-36B56B379040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xmlns="" id="{3DA54272-CD9D-4F68-BBAB-4F0C0C3EC635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xmlns="" id="{A002CE8F-9256-4F2C-B474-58873717119E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xmlns="" id="{59C9DE9F-4252-401D-913E-B74C9E326F98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xmlns="" id="{8FE4E69B-534F-4A80-9E1C-798BEE1B0795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xmlns="" id="{27564E1C-009C-4832-AE8D-E98286693F0C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xmlns="" id="{4305DF1C-5801-43F2-A8B9-5351369418C0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xmlns="" id="{806E71C8-0783-4E17-9B34-F51231DD2954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xmlns="" id="{FD908F17-2A89-4B0A-A2EA-692390969FE0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xmlns="" id="{FBE22751-380F-44F9-BEED-0A553CF87BE5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xmlns="" id="{77B27910-846F-4E4E-B588-F5B2E026FE9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xmlns="" id="{E6E0501E-134E-46D7-984F-3A382B0BB29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xmlns="" id="{90A83974-CBD7-4A69-9D84-2D3BBDE027A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xmlns="" id="{A503E931-00D4-4B0C-BC69-49FE5C76651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xmlns="" id="{97732A30-BE2F-4D71-BC37-60F7B44591B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xmlns="" id="{0C8EB840-DE7D-4E67-989C-F4D8F50E15B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xmlns="" id="{F05D2CC2-53CC-487E-A72E-42B1E9B1846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xmlns="" id="{03A12D6B-1D60-4F26-8FB9-74AD5B070BD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xmlns="" id="{41895D00-2D63-443C-95A8-5EB6E5EECBF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xmlns="" id="{6AC50652-2A56-4382-95D0-971644EE0FA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xmlns="" id="{DA50A374-8880-482D-B54F-F74E0D7BE18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xmlns="" id="{C66364D8-CCC7-4AAF-94BC-766EC160D99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xmlns="" id="{4A0DC409-26E2-4453-89FD-745EA849BE7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xmlns="" id="{239ED039-D66C-4A5E-AA35-E7A5FA2E64C2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xmlns="" id="{C72C13DC-161E-49CF-96B5-5383AA052AB7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5103067-48DA-458C-99F6-9921C19A8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1"/>
            <a:ext cx="10325000" cy="14424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CB86862-507E-4F73-890F-3B77BCFA3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9" y="2340131"/>
            <a:ext cx="10325000" cy="3564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EFBC0BB-AF05-4753-9159-41A16FBFC3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2BA41-EC5B-4197-BCC8-0FD2E523CD7A}" type="datetimeFigureOut">
              <a:rPr lang="en-US" smtClean="0"/>
              <a:pPr/>
              <a:t>3/28/2022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8362F82-EA1A-4B02-8A64-3B44C0D9DA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1078" y="236364"/>
            <a:ext cx="4114800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9C5EF32-1CA9-4CDA-8182-2FB0C30A0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5108C-154A-4A5A-9C05-91A49A422B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xmlns="" id="{63BAC6E0-ADAC-40FB-AF53-88FA5F83738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 rot="13500000">
            <a:off x="-281094" y="151621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49252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63" r:id="rId4"/>
    <p:sldLayoutId id="2147483964" r:id="rId5"/>
    <p:sldLayoutId id="2147483958" r:id="rId6"/>
    <p:sldLayoutId id="2147483954" r:id="rId7"/>
    <p:sldLayoutId id="2147483955" r:id="rId8"/>
    <p:sldLayoutId id="2147483956" r:id="rId9"/>
    <p:sldLayoutId id="2147483957" r:id="rId10"/>
    <p:sldLayoutId id="214748395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pPr/>
              <a:t>3/28/2022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78110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67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5" name="Rectangle 220">
            <a:extLst>
              <a:ext uri="{FF2B5EF4-FFF2-40B4-BE49-F238E27FC236}">
                <a16:creationId xmlns:a16="http://schemas.microsoft.com/office/drawing/2014/main" xmlns="" id="{4187D111-0A9D-421B-84EB-FC5811C3A93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257" name="Group 222">
            <a:extLst>
              <a:ext uri="{FF2B5EF4-FFF2-40B4-BE49-F238E27FC236}">
                <a16:creationId xmlns:a16="http://schemas.microsoft.com/office/drawing/2014/main" xmlns="" id="{015ECF02-0C11-4320-A868-5EC7DD53DE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224" name="Straight Connector 223">
              <a:extLst>
                <a:ext uri="{FF2B5EF4-FFF2-40B4-BE49-F238E27FC236}">
                  <a16:creationId xmlns:a16="http://schemas.microsoft.com/office/drawing/2014/main" xmlns="" id="{8C74A336-DE5D-4AE0-9A50-8D93C4AA45E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24">
              <a:extLst>
                <a:ext uri="{FF2B5EF4-FFF2-40B4-BE49-F238E27FC236}">
                  <a16:creationId xmlns:a16="http://schemas.microsoft.com/office/drawing/2014/main" xmlns="" id="{A11A81C9-7A36-4A04-B14C-A45B899E4B9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>
              <a:extLst>
                <a:ext uri="{FF2B5EF4-FFF2-40B4-BE49-F238E27FC236}">
                  <a16:creationId xmlns:a16="http://schemas.microsoft.com/office/drawing/2014/main" xmlns="" id="{DAE1DE35-5349-4B57-B255-C07C69270CE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>
              <a:extLst>
                <a:ext uri="{FF2B5EF4-FFF2-40B4-BE49-F238E27FC236}">
                  <a16:creationId xmlns:a16="http://schemas.microsoft.com/office/drawing/2014/main" xmlns="" id="{9AFE9588-5F4B-41DF-9FF6-6B4969245C6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>
              <a:extLst>
                <a:ext uri="{FF2B5EF4-FFF2-40B4-BE49-F238E27FC236}">
                  <a16:creationId xmlns:a16="http://schemas.microsoft.com/office/drawing/2014/main" xmlns="" id="{D4CC9B87-707A-4D04-9336-B1418878A8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>
              <a:extLst>
                <a:ext uri="{FF2B5EF4-FFF2-40B4-BE49-F238E27FC236}">
                  <a16:creationId xmlns:a16="http://schemas.microsoft.com/office/drawing/2014/main" xmlns="" id="{58CF5CAA-7C4D-408A-B1A8-E98C0E66338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>
              <a:extLst>
                <a:ext uri="{FF2B5EF4-FFF2-40B4-BE49-F238E27FC236}">
                  <a16:creationId xmlns:a16="http://schemas.microsoft.com/office/drawing/2014/main" xmlns="" id="{B462EA1B-90F8-4C08-AE36-FFBA2B45BF6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Connector 230">
              <a:extLst>
                <a:ext uri="{FF2B5EF4-FFF2-40B4-BE49-F238E27FC236}">
                  <a16:creationId xmlns:a16="http://schemas.microsoft.com/office/drawing/2014/main" xmlns="" id="{9F7B5623-96F7-42F0-BAC5-78D6789E012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Straight Connector 231">
              <a:extLst>
                <a:ext uri="{FF2B5EF4-FFF2-40B4-BE49-F238E27FC236}">
                  <a16:creationId xmlns:a16="http://schemas.microsoft.com/office/drawing/2014/main" xmlns="" id="{685D83B1-1723-4710-8FC5-18EDC879E42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Connector 232">
              <a:extLst>
                <a:ext uri="{FF2B5EF4-FFF2-40B4-BE49-F238E27FC236}">
                  <a16:creationId xmlns:a16="http://schemas.microsoft.com/office/drawing/2014/main" xmlns="" id="{6998838C-DFB6-48F7-A18D-30469E8162E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>
              <a:extLst>
                <a:ext uri="{FF2B5EF4-FFF2-40B4-BE49-F238E27FC236}">
                  <a16:creationId xmlns:a16="http://schemas.microsoft.com/office/drawing/2014/main" xmlns="" id="{9BDB9A78-94CB-422D-B92E-65FD2732EC3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Straight Connector 234">
              <a:extLst>
                <a:ext uri="{FF2B5EF4-FFF2-40B4-BE49-F238E27FC236}">
                  <a16:creationId xmlns:a16="http://schemas.microsoft.com/office/drawing/2014/main" xmlns="" id="{9A5DBD01-426B-424D-815A-96518F6007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Straight Connector 235">
              <a:extLst>
                <a:ext uri="{FF2B5EF4-FFF2-40B4-BE49-F238E27FC236}">
                  <a16:creationId xmlns:a16="http://schemas.microsoft.com/office/drawing/2014/main" xmlns="" id="{3B0218DF-D55B-4D41-AE23-F1E64BAC60E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>
              <a:extLst>
                <a:ext uri="{FF2B5EF4-FFF2-40B4-BE49-F238E27FC236}">
                  <a16:creationId xmlns:a16="http://schemas.microsoft.com/office/drawing/2014/main" xmlns="" id="{F8D61EB8-98CC-4243-9E20-33CAC65BF5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>
              <a:extLst>
                <a:ext uri="{FF2B5EF4-FFF2-40B4-BE49-F238E27FC236}">
                  <a16:creationId xmlns:a16="http://schemas.microsoft.com/office/drawing/2014/main" xmlns="" id="{A35F0944-B143-45B0-8B72-6CE34D46120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>
              <a:extLst>
                <a:ext uri="{FF2B5EF4-FFF2-40B4-BE49-F238E27FC236}">
                  <a16:creationId xmlns:a16="http://schemas.microsoft.com/office/drawing/2014/main" xmlns="" id="{CF68EF7F-67D0-463D-AB84-EA24D181960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>
              <a:extLst>
                <a:ext uri="{FF2B5EF4-FFF2-40B4-BE49-F238E27FC236}">
                  <a16:creationId xmlns:a16="http://schemas.microsoft.com/office/drawing/2014/main" xmlns="" id="{AE17074E-4E65-4CBD-B1B0-9C18D6F724F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>
              <a:extLst>
                <a:ext uri="{FF2B5EF4-FFF2-40B4-BE49-F238E27FC236}">
                  <a16:creationId xmlns:a16="http://schemas.microsoft.com/office/drawing/2014/main" xmlns="" id="{9CC905ED-EF46-4349-9E9B-21743109482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>
              <a:extLst>
                <a:ext uri="{FF2B5EF4-FFF2-40B4-BE49-F238E27FC236}">
                  <a16:creationId xmlns:a16="http://schemas.microsoft.com/office/drawing/2014/main" xmlns="" id="{6B91F234-1C65-45AC-8CCE-A1C4AE49CE4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>
              <a:extLst>
                <a:ext uri="{FF2B5EF4-FFF2-40B4-BE49-F238E27FC236}">
                  <a16:creationId xmlns:a16="http://schemas.microsoft.com/office/drawing/2014/main" xmlns="" id="{4D46B3DB-5DBB-41CF-9FA5-010ECA0C3B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>
              <a:extLst>
                <a:ext uri="{FF2B5EF4-FFF2-40B4-BE49-F238E27FC236}">
                  <a16:creationId xmlns:a16="http://schemas.microsoft.com/office/drawing/2014/main" xmlns="" id="{B92A3FF8-F172-47ED-84C6-802C85C1CBD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>
              <a:extLst>
                <a:ext uri="{FF2B5EF4-FFF2-40B4-BE49-F238E27FC236}">
                  <a16:creationId xmlns:a16="http://schemas.microsoft.com/office/drawing/2014/main" xmlns="" id="{15933982-9CB6-4199-B123-A3669A4FEFE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>
              <a:extLst>
                <a:ext uri="{FF2B5EF4-FFF2-40B4-BE49-F238E27FC236}">
                  <a16:creationId xmlns:a16="http://schemas.microsoft.com/office/drawing/2014/main" xmlns="" id="{3CA832CD-B214-4ABC-AC95-A3DA116ACEE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>
              <a:extLst>
                <a:ext uri="{FF2B5EF4-FFF2-40B4-BE49-F238E27FC236}">
                  <a16:creationId xmlns:a16="http://schemas.microsoft.com/office/drawing/2014/main" xmlns="" id="{D7EBA147-C4BA-4B48-B61D-CA24B8B06F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>
              <a:extLst>
                <a:ext uri="{FF2B5EF4-FFF2-40B4-BE49-F238E27FC236}">
                  <a16:creationId xmlns:a16="http://schemas.microsoft.com/office/drawing/2014/main" xmlns="" id="{FA8253B7-461E-48CC-B871-8A255EE3D7A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>
              <a:extLst>
                <a:ext uri="{FF2B5EF4-FFF2-40B4-BE49-F238E27FC236}">
                  <a16:creationId xmlns:a16="http://schemas.microsoft.com/office/drawing/2014/main" xmlns="" id="{DADE46C3-C2E1-4492-AC59-870160A3C87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>
              <a:extLst>
                <a:ext uri="{FF2B5EF4-FFF2-40B4-BE49-F238E27FC236}">
                  <a16:creationId xmlns:a16="http://schemas.microsoft.com/office/drawing/2014/main" xmlns="" id="{2B0052E9-B440-4C1E-BC41-39957D5901E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>
              <a:extLst>
                <a:ext uri="{FF2B5EF4-FFF2-40B4-BE49-F238E27FC236}">
                  <a16:creationId xmlns:a16="http://schemas.microsoft.com/office/drawing/2014/main" xmlns="" id="{731F119B-638C-42B1-8400-709B94F1EE0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>
              <a:extLst>
                <a:ext uri="{FF2B5EF4-FFF2-40B4-BE49-F238E27FC236}">
                  <a16:creationId xmlns:a16="http://schemas.microsoft.com/office/drawing/2014/main" xmlns="" id="{E16299ED-D998-4895-9CCF-02427F1954B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>
              <a:extLst>
                <a:ext uri="{FF2B5EF4-FFF2-40B4-BE49-F238E27FC236}">
                  <a16:creationId xmlns:a16="http://schemas.microsoft.com/office/drawing/2014/main" xmlns="" id="{F4442675-84C9-45C8-9524-ABE4E250719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>
              <a:extLst>
                <a:ext uri="{FF2B5EF4-FFF2-40B4-BE49-F238E27FC236}">
                  <a16:creationId xmlns:a16="http://schemas.microsoft.com/office/drawing/2014/main" xmlns="" id="{B5BE3E63-4FA5-4EBD-9F3B-E29F5128A84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6" name="Right Triangle 255">
            <a:extLst>
              <a:ext uri="{FF2B5EF4-FFF2-40B4-BE49-F238E27FC236}">
                <a16:creationId xmlns:a16="http://schemas.microsoft.com/office/drawing/2014/main" xmlns="" id="{F0753E91-DF19-4FA4-BFBF-221696B8D7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8900000">
            <a:off x="6297356" y="-287372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721531" y="722903"/>
            <a:ext cx="6270171" cy="2595063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pl-PL" sz="4600" dirty="0" smtClean="0">
                <a:cs typeface="Calibri Light"/>
              </a:rPr>
              <a:t>JAK POMÓC DZIECKU WYBRAĆ DALSZĄ ŚCIEŻKĘ KSZTAŁCENIA?</a:t>
            </a:r>
            <a:endParaRPr lang="pl-PL" sz="4600" dirty="0">
              <a:cs typeface="Calibri Light"/>
            </a:endParaRP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xmlns="" id="{EAE61352-105E-4572-A578-5169FDD53C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89726" y="3674327"/>
            <a:ext cx="5415521" cy="2460770"/>
          </a:xfrm>
        </p:spPr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57" name="Picture 4" descr="Sieć z pinezkami">
            <a:extLst>
              <a:ext uri="{FF2B5EF4-FFF2-40B4-BE49-F238E27FC236}">
                <a16:creationId xmlns:a16="http://schemas.microsoft.com/office/drawing/2014/main" xmlns="" id="{ECF6A8BC-261C-4210-89CF-F93E84E54B5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21021" r="22206"/>
          <a:stretch/>
        </p:blipFill>
        <p:spPr>
          <a:xfrm>
            <a:off x="1" y="10"/>
            <a:ext cx="5854890" cy="6857990"/>
          </a:xfrm>
          <a:custGeom>
            <a:avLst/>
            <a:gdLst/>
            <a:ahLst/>
            <a:cxnLst/>
            <a:rect l="l" t="t" r="r" b="b"/>
            <a:pathLst>
              <a:path w="6036633" h="6858000">
                <a:moveTo>
                  <a:pt x="0" y="0"/>
                </a:moveTo>
                <a:lnTo>
                  <a:pt x="5782584" y="0"/>
                </a:lnTo>
                <a:lnTo>
                  <a:pt x="5847735" y="280891"/>
                </a:lnTo>
                <a:cubicBezTo>
                  <a:pt x="6512611" y="3337011"/>
                  <a:pt x="5215360" y="3533975"/>
                  <a:pt x="5130974" y="6590095"/>
                </a:cubicBezTo>
                <a:lnTo>
                  <a:pt x="512734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CD6E9D9-C4D4-4509-B2D0-C620FA5A23B2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0317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3" name="Rectangle 167">
            <a:extLst>
              <a:ext uri="{FF2B5EF4-FFF2-40B4-BE49-F238E27FC236}">
                <a16:creationId xmlns:a16="http://schemas.microsoft.com/office/drawing/2014/main" xmlns="" id="{9663BDD8-36FC-48B0-8862-3B51BE4F77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254" name="Group 169">
            <a:extLst>
              <a:ext uri="{FF2B5EF4-FFF2-40B4-BE49-F238E27FC236}">
                <a16:creationId xmlns:a16="http://schemas.microsoft.com/office/drawing/2014/main" xmlns="" id="{C15A19D0-2BD2-47E7-A51B-B8083A14E7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71" name="Straight Connector 170">
              <a:extLst>
                <a:ext uri="{FF2B5EF4-FFF2-40B4-BE49-F238E27FC236}">
                  <a16:creationId xmlns:a16="http://schemas.microsoft.com/office/drawing/2014/main" xmlns="" id="{F6641F14-42D8-42E0-8B56-FC0A08EB2E6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>
              <a:extLst>
                <a:ext uri="{FF2B5EF4-FFF2-40B4-BE49-F238E27FC236}">
                  <a16:creationId xmlns:a16="http://schemas.microsoft.com/office/drawing/2014/main" xmlns="" id="{3F3FEF18-8973-49F1-B984-81E63073036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>
              <a:extLst>
                <a:ext uri="{FF2B5EF4-FFF2-40B4-BE49-F238E27FC236}">
                  <a16:creationId xmlns:a16="http://schemas.microsoft.com/office/drawing/2014/main" xmlns="" id="{28FEE187-7ECD-4C55-BE26-0DA3DDE0ED9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>
              <a:extLst>
                <a:ext uri="{FF2B5EF4-FFF2-40B4-BE49-F238E27FC236}">
                  <a16:creationId xmlns:a16="http://schemas.microsoft.com/office/drawing/2014/main" xmlns="" id="{38708818-667C-4218-8552-2975EB0047E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>
              <a:extLst>
                <a:ext uri="{FF2B5EF4-FFF2-40B4-BE49-F238E27FC236}">
                  <a16:creationId xmlns:a16="http://schemas.microsoft.com/office/drawing/2014/main" xmlns="" id="{2FA1A626-67CE-4E24-974F-C432A21D1DE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>
              <a:extLst>
                <a:ext uri="{FF2B5EF4-FFF2-40B4-BE49-F238E27FC236}">
                  <a16:creationId xmlns:a16="http://schemas.microsoft.com/office/drawing/2014/main" xmlns="" id="{70029D28-01D8-4EB8-B30C-79D6F14E6CB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>
              <a:extLst>
                <a:ext uri="{FF2B5EF4-FFF2-40B4-BE49-F238E27FC236}">
                  <a16:creationId xmlns:a16="http://schemas.microsoft.com/office/drawing/2014/main" xmlns="" id="{124E501C-EBFD-4E76-8F7F-9EFA76EFFD7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>
              <a:extLst>
                <a:ext uri="{FF2B5EF4-FFF2-40B4-BE49-F238E27FC236}">
                  <a16:creationId xmlns:a16="http://schemas.microsoft.com/office/drawing/2014/main" xmlns="" id="{404596B9-52A8-4717-8158-2204F86D95B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>
              <a:extLst>
                <a:ext uri="{FF2B5EF4-FFF2-40B4-BE49-F238E27FC236}">
                  <a16:creationId xmlns:a16="http://schemas.microsoft.com/office/drawing/2014/main" xmlns="" id="{F1EC080A-A9BB-467A-92A9-D597436B743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>
              <a:extLst>
                <a:ext uri="{FF2B5EF4-FFF2-40B4-BE49-F238E27FC236}">
                  <a16:creationId xmlns:a16="http://schemas.microsoft.com/office/drawing/2014/main" xmlns="" id="{F65DD030-3FCC-4380-B680-8E171845F27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>
              <a:extLst>
                <a:ext uri="{FF2B5EF4-FFF2-40B4-BE49-F238E27FC236}">
                  <a16:creationId xmlns:a16="http://schemas.microsoft.com/office/drawing/2014/main" xmlns="" id="{F015E10D-03D4-4A67-8377-5B0A55F3D07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>
              <a:extLst>
                <a:ext uri="{FF2B5EF4-FFF2-40B4-BE49-F238E27FC236}">
                  <a16:creationId xmlns:a16="http://schemas.microsoft.com/office/drawing/2014/main" xmlns="" id="{2DB96670-ACA9-42B6-87A2-E4119998998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>
              <a:extLst>
                <a:ext uri="{FF2B5EF4-FFF2-40B4-BE49-F238E27FC236}">
                  <a16:creationId xmlns:a16="http://schemas.microsoft.com/office/drawing/2014/main" xmlns="" id="{A2BC8247-310E-48D0-9CEF-43BC6E41A2C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>
              <a:extLst>
                <a:ext uri="{FF2B5EF4-FFF2-40B4-BE49-F238E27FC236}">
                  <a16:creationId xmlns:a16="http://schemas.microsoft.com/office/drawing/2014/main" xmlns="" id="{32F09D0F-F86F-4AA5-AB1D-AAB1E5BA922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>
              <a:extLst>
                <a:ext uri="{FF2B5EF4-FFF2-40B4-BE49-F238E27FC236}">
                  <a16:creationId xmlns:a16="http://schemas.microsoft.com/office/drawing/2014/main" xmlns="" id="{09569AF0-6598-4FCC-803D-B3C3DE030B6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>
              <a:extLst>
                <a:ext uri="{FF2B5EF4-FFF2-40B4-BE49-F238E27FC236}">
                  <a16:creationId xmlns:a16="http://schemas.microsoft.com/office/drawing/2014/main" xmlns="" id="{91B68A9D-7921-44B8-8464-E36F028EEAF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>
              <a:extLst>
                <a:ext uri="{FF2B5EF4-FFF2-40B4-BE49-F238E27FC236}">
                  <a16:creationId xmlns:a16="http://schemas.microsoft.com/office/drawing/2014/main" xmlns="" id="{F68EB3D7-2443-4764-9991-B691C090C0A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>
              <a:extLst>
                <a:ext uri="{FF2B5EF4-FFF2-40B4-BE49-F238E27FC236}">
                  <a16:creationId xmlns:a16="http://schemas.microsoft.com/office/drawing/2014/main" xmlns="" id="{DA6128C1-7748-441C-94E4-1874BB57790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>
              <a:extLst>
                <a:ext uri="{FF2B5EF4-FFF2-40B4-BE49-F238E27FC236}">
                  <a16:creationId xmlns:a16="http://schemas.microsoft.com/office/drawing/2014/main" xmlns="" id="{8276682F-0434-4D7E-B400-2DF99D969B4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>
              <a:extLst>
                <a:ext uri="{FF2B5EF4-FFF2-40B4-BE49-F238E27FC236}">
                  <a16:creationId xmlns:a16="http://schemas.microsoft.com/office/drawing/2014/main" xmlns="" id="{1CD2F02B-2688-4DCD-9610-1C086528FCC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>
              <a:extLst>
                <a:ext uri="{FF2B5EF4-FFF2-40B4-BE49-F238E27FC236}">
                  <a16:creationId xmlns:a16="http://schemas.microsoft.com/office/drawing/2014/main" xmlns="" id="{0BA0DA4B-915F-4A6D-8368-BE7B53E426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>
              <a:extLst>
                <a:ext uri="{FF2B5EF4-FFF2-40B4-BE49-F238E27FC236}">
                  <a16:creationId xmlns:a16="http://schemas.microsoft.com/office/drawing/2014/main" xmlns="" id="{601711BC-8D96-4E1F-934B-9E382A617A5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>
              <a:extLst>
                <a:ext uri="{FF2B5EF4-FFF2-40B4-BE49-F238E27FC236}">
                  <a16:creationId xmlns:a16="http://schemas.microsoft.com/office/drawing/2014/main" xmlns="" id="{4364551E-CB94-4200-809A-9E33122BA6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>
              <a:extLst>
                <a:ext uri="{FF2B5EF4-FFF2-40B4-BE49-F238E27FC236}">
                  <a16:creationId xmlns:a16="http://schemas.microsoft.com/office/drawing/2014/main" xmlns="" id="{464389BE-74F0-4F54-9DE0-2BCB33C78FA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>
              <a:extLst>
                <a:ext uri="{FF2B5EF4-FFF2-40B4-BE49-F238E27FC236}">
                  <a16:creationId xmlns:a16="http://schemas.microsoft.com/office/drawing/2014/main" xmlns="" id="{26721F72-5343-46B1-AFC1-6DF4FF7710D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>
              <a:extLst>
                <a:ext uri="{FF2B5EF4-FFF2-40B4-BE49-F238E27FC236}">
                  <a16:creationId xmlns:a16="http://schemas.microsoft.com/office/drawing/2014/main" xmlns="" id="{D4A528A6-14EE-4010-93CB-95F75CB96EA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>
              <a:extLst>
                <a:ext uri="{FF2B5EF4-FFF2-40B4-BE49-F238E27FC236}">
                  <a16:creationId xmlns:a16="http://schemas.microsoft.com/office/drawing/2014/main" xmlns="" id="{9186140D-084D-4621-A556-65927AB449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Connector 197">
              <a:extLst>
                <a:ext uri="{FF2B5EF4-FFF2-40B4-BE49-F238E27FC236}">
                  <a16:creationId xmlns:a16="http://schemas.microsoft.com/office/drawing/2014/main" xmlns="" id="{A2049A17-7EE3-4BEF-B630-AD0AB020E6A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Connector 198">
              <a:extLst>
                <a:ext uri="{FF2B5EF4-FFF2-40B4-BE49-F238E27FC236}">
                  <a16:creationId xmlns:a16="http://schemas.microsoft.com/office/drawing/2014/main" xmlns="" id="{0223B596-7D86-4AF3-AE7E-A696FEF1140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Connector 199">
              <a:extLst>
                <a:ext uri="{FF2B5EF4-FFF2-40B4-BE49-F238E27FC236}">
                  <a16:creationId xmlns:a16="http://schemas.microsoft.com/office/drawing/2014/main" xmlns="" id="{3F7FC8FA-C1DE-4F38-BCDA-464A54783EF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>
              <a:extLst>
                <a:ext uri="{FF2B5EF4-FFF2-40B4-BE49-F238E27FC236}">
                  <a16:creationId xmlns:a16="http://schemas.microsoft.com/office/drawing/2014/main" xmlns="" id="{B5BEFE2E-F050-46F9-BAD0-939F37AA992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5" name="Right Triangle 202">
            <a:extLst>
              <a:ext uri="{FF2B5EF4-FFF2-40B4-BE49-F238E27FC236}">
                <a16:creationId xmlns:a16="http://schemas.microsoft.com/office/drawing/2014/main" xmlns="" id="{63D6C682-FD57-4DF7-854F-DD140E1E29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3500000">
            <a:off x="-284142" y="1516213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EFC708-419C-4B2E-97A8-30AC54CE8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1"/>
            <a:ext cx="10325000" cy="138051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/>
              <a:t>Pomysły na wybór szkoły</a:t>
            </a:r>
          </a:p>
          <a:p>
            <a:endParaRPr lang="en-US"/>
          </a:p>
        </p:txBody>
      </p:sp>
      <p:graphicFrame>
        <p:nvGraphicFramePr>
          <p:cNvPr id="124" name="TextBox 2">
            <a:extLst>
              <a:ext uri="{FF2B5EF4-FFF2-40B4-BE49-F238E27FC236}">
                <a16:creationId xmlns:a16="http://schemas.microsoft.com/office/drawing/2014/main" xmlns="" id="{8984C4FC-FBB3-45E7-9AA2-FC4011F8F097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3471582493"/>
              </p:ext>
            </p:extLst>
          </p:nvPr>
        </p:nvGraphicFramePr>
        <p:xfrm>
          <a:off x="273620" y="1980541"/>
          <a:ext cx="11547175" cy="4547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859707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08C8DDD-D5B1-41E4-B279-EA428E0D4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+mj-lt"/>
                <a:cs typeface="+mj-lt"/>
              </a:rPr>
              <a:t>Pomysły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na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wybór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szkoły</a:t>
            </a:r>
          </a:p>
          <a:p>
            <a:endParaRPr lang="en-US" dirty="0"/>
          </a:p>
        </p:txBody>
      </p:sp>
      <p:graphicFrame>
        <p:nvGraphicFramePr>
          <p:cNvPr id="46" name="Content Placeholder 2">
            <a:extLst>
              <a:ext uri="{FF2B5EF4-FFF2-40B4-BE49-F238E27FC236}">
                <a16:creationId xmlns:a16="http://schemas.microsoft.com/office/drawing/2014/main" xmlns="" id="{FACD9F8C-7956-4001-9C5C-211F896CBB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186835763"/>
              </p:ext>
            </p:extLst>
          </p:nvPr>
        </p:nvGraphicFramePr>
        <p:xfrm>
          <a:off x="532928" y="2340131"/>
          <a:ext cx="10799452" cy="37944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7095737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1C582B07-D0F0-4B6B-A5D9-D2F192CB3A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3A663D04-C5D3-4468-AA3B-9880527ABD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xmlns="" id="{58A29A46-413C-4484-946F-6D28C5B463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7DD8C4B2-C285-4890-8150-9B63D33D24B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5E44EC85-AC03-4F75-8D51-DFA985766BA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E05D371D-12A6-4F6A-BB1F-1815AC4FB4D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xmlns="" id="{912961FA-2CA7-4EE9-BFA0-8C41C53CD67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415E0838-B886-41AB-97D4-0ACF66072C3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xmlns="" id="{9A8D7727-9653-4887-9C76-9B534CCE672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592FF4DB-48CC-4501-8D22-8748B52028C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xmlns="" id="{AD400061-8886-404B-84F8-19929305B02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xmlns="" id="{DD50BF5C-2633-4ECD-B354-586F7C14078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xmlns="" id="{560B17F7-C0E3-4251-ACB3-0096A8962E2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xmlns="" id="{2135212F-25D9-4473-84A7-E2F4B07C26E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xmlns="" id="{FD76190E-1564-40B1-AF46-BA42ED91784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xmlns="" id="{55B9E8FC-5C3E-4E93-9A5E-449F5F2C8F0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xmlns="" id="{C893E675-0723-45A7-96F0-D4DE609C1C3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xmlns="" id="{16FB0384-C6DB-4AFD-8DBF-B5951D7C7D7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xmlns="" id="{ACD21961-E94F-432F-B004-9F092642E66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xmlns="" id="{4F8BF6A3-80BF-4B2D-B9FC-C6EF855535A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xmlns="" id="{EC46CB5E-AF87-4509-AC6D-73A360DC0C3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xmlns="" id="{56792C7F-390F-4474-94B3-49469A470AE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xmlns="" id="{C004ACA1-0E4A-4880-BEC3-16C02F97D32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xmlns="" id="{CC02A338-E10C-436C-9C6D-8343C692E8D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xmlns="" id="{C9EFB8EA-327B-40E3-B9FF-C7A72CB940B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xmlns="" id="{F534B69F-E3F6-473A-AC3E-7938EA063D7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xmlns="" id="{5BE75730-09B8-4EC9-A84B-66CC1BDB20B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xmlns="" id="{D6DFA29A-FEDC-4A11-9040-901FEFE3145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xmlns="" id="{E6D7D224-08A0-4584-AAA5-502EEC4B3D1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xmlns="" id="{9EC2FBE2-7186-4609-8C51-BF456B5395B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xmlns="" id="{1B9A9517-E690-4E72-9360-7C0C56EBB7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xmlns="" id="{E2CA3F09-DCA2-44CD-85BC-4C49CEC3FA2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xmlns="" id="{FA6887AB-1B22-4147-9642-C13B9AE1A8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Right Triangle 42">
            <a:extLst>
              <a:ext uri="{FF2B5EF4-FFF2-40B4-BE49-F238E27FC236}">
                <a16:creationId xmlns:a16="http://schemas.microsoft.com/office/drawing/2014/main" xmlns="" id="{80DB3690-454E-4196-AD7B-31F96F2B3E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8900000">
            <a:off x="5810332" y="-289752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BEA980-5340-46A1-8968-2CE3FA650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2775" y="713047"/>
            <a:ext cx="9807426" cy="217306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RODZICU </a:t>
            </a:r>
            <a:r>
              <a:rPr lang="en-US" sz="5400" dirty="0" smtClean="0"/>
              <a:t>PAMIĘTAJ</a:t>
            </a:r>
            <a:r>
              <a:rPr lang="pl-PL" sz="5400" dirty="0" smtClean="0"/>
              <a:t>!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545EA33-34D3-4257-8999-BDF9D48EFF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9315" y="3428997"/>
            <a:ext cx="7886814" cy="2475570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2800" dirty="0">
                <a:ea typeface="+mn-lt"/>
                <a:cs typeface="+mn-lt"/>
              </a:rPr>
              <a:t>O </a:t>
            </a:r>
            <a:r>
              <a:rPr lang="en-US" sz="2800" dirty="0" err="1">
                <a:ea typeface="+mn-lt"/>
                <a:cs typeface="+mn-lt"/>
              </a:rPr>
              <a:t>wyborach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życiowych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Twojego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dziecka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należy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rozmawiać</a:t>
            </a:r>
            <a:r>
              <a:rPr lang="en-US" sz="2800" dirty="0">
                <a:ea typeface="+mn-lt"/>
                <a:cs typeface="+mn-lt"/>
              </a:rPr>
              <a:t>, </a:t>
            </a:r>
            <a:r>
              <a:rPr lang="en-US" sz="2800" dirty="0" err="1">
                <a:ea typeface="+mn-lt"/>
                <a:cs typeface="+mn-lt"/>
              </a:rPr>
              <a:t>poddawać</a:t>
            </a:r>
            <a:r>
              <a:rPr lang="en-US" sz="2800" dirty="0">
                <a:ea typeface="+mn-lt"/>
                <a:cs typeface="+mn-lt"/>
              </a:rPr>
              <a:t> je </a:t>
            </a:r>
            <a:r>
              <a:rPr lang="en-US" sz="2800" dirty="0" err="1">
                <a:ea typeface="+mn-lt"/>
                <a:cs typeface="+mn-lt"/>
              </a:rPr>
              <a:t>weryfikacjom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pl-PL" sz="2800" dirty="0" smtClean="0">
                <a:ea typeface="+mn-lt"/>
                <a:cs typeface="+mn-lt"/>
              </a:rPr>
              <a:t/>
            </a:r>
            <a:br>
              <a:rPr lang="pl-PL" sz="2800" dirty="0" smtClean="0">
                <a:ea typeface="+mn-lt"/>
                <a:cs typeface="+mn-lt"/>
              </a:rPr>
            </a:br>
            <a:r>
              <a:rPr lang="en-US" sz="2800" dirty="0" err="1" smtClean="0">
                <a:ea typeface="+mn-lt"/>
                <a:cs typeface="+mn-lt"/>
              </a:rPr>
              <a:t>i</a:t>
            </a:r>
            <a:r>
              <a:rPr lang="en-US" sz="2800" dirty="0" smtClean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konfrontacji</a:t>
            </a:r>
            <a:r>
              <a:rPr lang="en-US" sz="2800" dirty="0">
                <a:ea typeface="+mn-lt"/>
                <a:cs typeface="+mn-lt"/>
              </a:rPr>
              <a:t>. </a:t>
            </a:r>
            <a:r>
              <a:rPr lang="en-US" sz="2800" dirty="0" err="1">
                <a:ea typeface="+mn-lt"/>
                <a:cs typeface="+mn-lt"/>
              </a:rPr>
              <a:t>Wybór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oznacza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kontakt</a:t>
            </a:r>
            <a:r>
              <a:rPr lang="en-US" sz="2800" dirty="0">
                <a:ea typeface="+mn-lt"/>
                <a:cs typeface="+mn-lt"/>
              </a:rPr>
              <a:t> ze </a:t>
            </a:r>
            <a:r>
              <a:rPr lang="en-US" sz="2800" dirty="0" err="1">
                <a:ea typeface="+mn-lt"/>
                <a:cs typeface="+mn-lt"/>
              </a:rPr>
              <a:t>wszystkimi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możliwościami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dostępnymi</a:t>
            </a:r>
            <a:r>
              <a:rPr lang="en-US" sz="2800" dirty="0">
                <a:ea typeface="+mn-lt"/>
                <a:cs typeface="+mn-lt"/>
              </a:rPr>
              <a:t> w </a:t>
            </a:r>
            <a:r>
              <a:rPr lang="en-US" sz="2800" dirty="0" err="1">
                <a:ea typeface="+mn-lt"/>
                <a:cs typeface="+mn-lt"/>
              </a:rPr>
              <a:t>danym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momencie</a:t>
            </a:r>
            <a:r>
              <a:rPr lang="en-US" sz="2800" dirty="0">
                <a:ea typeface="+mn-lt"/>
                <a:cs typeface="+mn-lt"/>
              </a:rPr>
              <a:t>. </a:t>
            </a:r>
            <a:endParaRPr lang="pl-PL" sz="2800" dirty="0" smtClean="0">
              <a:ea typeface="+mn-lt"/>
              <a:cs typeface="+mn-lt"/>
            </a:endParaRPr>
          </a:p>
          <a:p>
            <a:pPr marL="0" indent="0" algn="ctr">
              <a:buNone/>
            </a:pPr>
            <a:endParaRPr lang="pl-PL" sz="2800" dirty="0" smtClean="0">
              <a:ea typeface="+mn-lt"/>
              <a:cs typeface="+mn-lt"/>
            </a:endParaRPr>
          </a:p>
          <a:p>
            <a:pPr marL="0" indent="0" algn="ctr">
              <a:buNone/>
            </a:pPr>
            <a:r>
              <a:rPr lang="pl-PL" sz="1700" b="1" i="1" dirty="0" smtClean="0">
                <a:ea typeface="+mn-lt"/>
                <a:cs typeface="+mn-lt"/>
              </a:rPr>
              <a:t>Źródło: Pomóż dziecku wybrać szkołę średnią M. </a:t>
            </a:r>
            <a:r>
              <a:rPr lang="pl-PL" sz="1700" b="1" i="1" dirty="0" err="1" smtClean="0">
                <a:ea typeface="+mn-lt"/>
                <a:cs typeface="+mn-lt"/>
              </a:rPr>
              <a:t>Majorczyk</a:t>
            </a:r>
            <a:r>
              <a:rPr lang="pl-PL" sz="1700" b="1" i="1" dirty="0" smtClean="0">
                <a:ea typeface="+mn-lt"/>
                <a:cs typeface="+mn-lt"/>
              </a:rPr>
              <a:t> </a:t>
            </a:r>
            <a:r>
              <a:rPr lang="pl-PL" sz="1700" b="1" i="1" dirty="0" err="1" smtClean="0">
                <a:ea typeface="+mn-lt"/>
                <a:cs typeface="+mn-lt"/>
              </a:rPr>
              <a:t>Librus</a:t>
            </a:r>
            <a:r>
              <a:rPr lang="pl-PL" sz="1700" b="1" i="1" dirty="0" smtClean="0">
                <a:ea typeface="+mn-lt"/>
                <a:cs typeface="+mn-lt"/>
              </a:rPr>
              <a:t> Rodzina</a:t>
            </a:r>
          </a:p>
          <a:p>
            <a:pPr marL="0" indent="0" algn="ctr">
              <a:buNone/>
            </a:pPr>
            <a:r>
              <a:rPr lang="pl-PL" sz="1700" b="1" i="1" dirty="0" smtClean="0">
                <a:ea typeface="+mn-lt"/>
                <a:cs typeface="+mn-lt"/>
              </a:rPr>
              <a:t>Prezentację przygotowała p. </a:t>
            </a:r>
            <a:r>
              <a:rPr lang="pl-PL" sz="1700" b="1" i="1" smtClean="0">
                <a:ea typeface="+mn-lt"/>
                <a:cs typeface="+mn-lt"/>
              </a:rPr>
              <a:t>Justyna </a:t>
            </a:r>
            <a:r>
              <a:rPr lang="pl-PL" sz="1700" b="1" i="1" dirty="0" err="1" smtClean="0">
                <a:ea typeface="+mn-lt"/>
                <a:cs typeface="+mn-lt"/>
              </a:rPr>
              <a:t>Kryściak</a:t>
            </a:r>
            <a:r>
              <a:rPr lang="pl-PL" sz="1700" b="1" i="1" dirty="0" smtClean="0">
                <a:ea typeface="+mn-lt"/>
                <a:cs typeface="+mn-lt"/>
              </a:rPr>
              <a:t>  przy współpracy </a:t>
            </a:r>
            <a:r>
              <a:rPr lang="pl-PL" sz="1700" b="1" i="1" dirty="0" smtClean="0">
                <a:ea typeface="+mn-lt"/>
                <a:cs typeface="+mn-lt"/>
              </a:rPr>
              <a:t>p.</a:t>
            </a:r>
            <a:r>
              <a:rPr lang="pl-PL" sz="1700" b="1" i="1" dirty="0" smtClean="0">
                <a:ea typeface="+mn-lt"/>
                <a:cs typeface="+mn-lt"/>
              </a:rPr>
              <a:t> Anny  </a:t>
            </a:r>
            <a:r>
              <a:rPr lang="pl-PL" sz="1700" b="1" i="1" dirty="0" smtClean="0">
                <a:ea typeface="+mn-lt"/>
                <a:cs typeface="+mn-lt"/>
              </a:rPr>
              <a:t>Stańczak </a:t>
            </a:r>
            <a:r>
              <a:rPr lang="pl-PL" sz="1700" b="1" i="1" dirty="0" smtClean="0">
                <a:ea typeface="+mn-lt"/>
                <a:cs typeface="+mn-lt"/>
              </a:rPr>
              <a:t>– psychologa  Szkoły Podstawowej nr 1 im. Tadeusza Kościuszki w Kutnie</a:t>
            </a:r>
            <a:endParaRPr lang="en-US" sz="1700" b="1" i="1" dirty="0"/>
          </a:p>
        </p:txBody>
      </p:sp>
    </p:spTree>
    <p:extLst>
      <p:ext uri="{BB962C8B-B14F-4D97-AF65-F5344CB8AC3E}">
        <p14:creationId xmlns="" xmlns:p14="http://schemas.microsoft.com/office/powerpoint/2010/main" val="1179623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C4F8299-E74B-48C1-84B0-1A6BE3B7F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834" y="1319338"/>
            <a:ext cx="10325000" cy="422579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 err="1">
                <a:ea typeface="+mn-lt"/>
                <a:cs typeface="+mn-lt"/>
              </a:rPr>
              <a:t>Wybór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szkoły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pl-PL" b="1" dirty="0" smtClean="0">
                <a:ea typeface="+mn-lt"/>
                <a:cs typeface="+mn-lt"/>
              </a:rPr>
              <a:t>ponadpodstawowej</a:t>
            </a:r>
            <a:r>
              <a:rPr lang="en-US" b="1" dirty="0" smtClean="0">
                <a:ea typeface="+mn-lt"/>
                <a:cs typeface="+mn-lt"/>
              </a:rPr>
              <a:t> </a:t>
            </a:r>
            <a:r>
              <a:rPr lang="en-US" b="1" dirty="0">
                <a:ea typeface="+mn-lt"/>
                <a:cs typeface="+mn-lt"/>
              </a:rPr>
              <a:t>jest </a:t>
            </a:r>
            <a:r>
              <a:rPr lang="en-US" b="1" dirty="0" err="1">
                <a:ea typeface="+mn-lt"/>
                <a:cs typeface="+mn-lt"/>
              </a:rPr>
              <a:t>punktem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zwrotnym</a:t>
            </a:r>
            <a:r>
              <a:rPr lang="en-US" b="1" dirty="0">
                <a:ea typeface="+mn-lt"/>
                <a:cs typeface="+mn-lt"/>
              </a:rPr>
              <a:t> w </a:t>
            </a:r>
            <a:r>
              <a:rPr lang="en-US" b="1" dirty="0" err="1">
                <a:ea typeface="+mn-lt"/>
                <a:cs typeface="+mn-lt"/>
              </a:rPr>
              <a:t>dalszej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pl-PL" b="1" dirty="0" smtClean="0">
                <a:ea typeface="+mn-lt"/>
                <a:cs typeface="+mn-lt"/>
              </a:rPr>
              <a:t>ścieżce</a:t>
            </a:r>
            <a:r>
              <a:rPr lang="en-US" b="1" dirty="0" smtClean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edukacyjnej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każdego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dziecka</a:t>
            </a:r>
            <a:r>
              <a:rPr lang="en-US" b="1" dirty="0">
                <a:ea typeface="+mn-lt"/>
                <a:cs typeface="+mn-lt"/>
              </a:rPr>
              <a:t>.</a:t>
            </a:r>
            <a:endParaRPr lang="en-US" dirty="0">
              <a:ea typeface="+mn-lt"/>
              <a:cs typeface="+mn-lt"/>
            </a:endParaRPr>
          </a:p>
          <a:p>
            <a:pPr>
              <a:buClr>
                <a:srgbClr val="8D87A6"/>
              </a:buClr>
            </a:pPr>
            <a:r>
              <a:rPr lang="en-US" b="1" dirty="0" err="1">
                <a:ea typeface="+mn-lt"/>
                <a:cs typeface="+mn-lt"/>
              </a:rPr>
              <a:t>Przypada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na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okres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dorastania</a:t>
            </a:r>
            <a:r>
              <a:rPr lang="en-US" b="1" dirty="0">
                <a:ea typeface="+mn-lt"/>
                <a:cs typeface="+mn-lt"/>
              </a:rPr>
              <a:t> </a:t>
            </a:r>
            <a:r>
              <a:rPr lang="en-US" b="1" dirty="0" err="1">
                <a:ea typeface="+mn-lt"/>
                <a:cs typeface="+mn-lt"/>
              </a:rPr>
              <a:t>dziecka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dlatego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też</a:t>
            </a:r>
            <a:r>
              <a:rPr lang="en-US" b="1" dirty="0">
                <a:ea typeface="+mn-lt"/>
                <a:cs typeface="+mn-lt"/>
              </a:rPr>
              <a:t> jest to </a:t>
            </a:r>
            <a:r>
              <a:rPr lang="en-US" b="1" dirty="0" err="1">
                <a:ea typeface="+mn-lt"/>
                <a:cs typeface="+mn-lt"/>
              </a:rPr>
              <a:t>normalne</a:t>
            </a:r>
            <a:r>
              <a:rPr lang="en-US" b="1" dirty="0">
                <a:ea typeface="+mn-lt"/>
                <a:cs typeface="+mn-lt"/>
              </a:rPr>
              <a:t>, </a:t>
            </a:r>
            <a:r>
              <a:rPr lang="en-US" b="1" dirty="0" err="1">
                <a:ea typeface="+mn-lt"/>
                <a:cs typeface="+mn-lt"/>
              </a:rPr>
              <a:t>że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nie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wie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czego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pragnie</a:t>
            </a:r>
            <a:r>
              <a:rPr lang="en-US" b="1" dirty="0">
                <a:ea typeface="+mn-lt"/>
                <a:cs typeface="+mn-lt"/>
              </a:rPr>
              <a:t>, </a:t>
            </a:r>
            <a:r>
              <a:rPr lang="en-US" b="1" dirty="0" err="1">
                <a:ea typeface="+mn-lt"/>
                <a:cs typeface="+mn-lt"/>
              </a:rPr>
              <a:t>dokąd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zmierza</a:t>
            </a:r>
            <a:r>
              <a:rPr lang="en-US" b="1" dirty="0">
                <a:ea typeface="+mn-lt"/>
                <a:cs typeface="+mn-lt"/>
              </a:rPr>
              <a:t>, </a:t>
            </a:r>
            <a:r>
              <a:rPr lang="en-US" b="1" dirty="0" err="1">
                <a:ea typeface="+mn-lt"/>
                <a:cs typeface="+mn-lt"/>
              </a:rPr>
              <a:t>kim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chce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być</a:t>
            </a:r>
            <a:r>
              <a:rPr lang="en-US" b="1" dirty="0">
                <a:ea typeface="+mn-lt"/>
                <a:cs typeface="+mn-lt"/>
              </a:rPr>
              <a:t>.</a:t>
            </a:r>
            <a:endParaRPr lang="en-US" dirty="0">
              <a:ea typeface="+mn-lt"/>
              <a:cs typeface="+mn-lt"/>
            </a:endParaRPr>
          </a:p>
          <a:p>
            <a:pPr>
              <a:buClr>
                <a:srgbClr val="8D87A6"/>
              </a:buClr>
            </a:pPr>
            <a:r>
              <a:rPr lang="en-US" b="1" dirty="0" err="1">
                <a:ea typeface="+mn-lt"/>
                <a:cs typeface="+mn-lt"/>
              </a:rPr>
              <a:t>Potrzebuje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czasu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na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odnalezienie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drogi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i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tego</a:t>
            </a:r>
            <a:r>
              <a:rPr lang="en-US" b="1" dirty="0">
                <a:ea typeface="+mn-lt"/>
                <a:cs typeface="+mn-lt"/>
              </a:rPr>
              <a:t>, </a:t>
            </a:r>
            <a:r>
              <a:rPr lang="en-US" b="1" dirty="0" err="1">
                <a:ea typeface="+mn-lt"/>
                <a:cs typeface="+mn-lt"/>
              </a:rPr>
              <a:t>czym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chce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się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zajmować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pl-PL" b="1" dirty="0" smtClean="0">
                <a:ea typeface="+mn-lt"/>
                <a:cs typeface="+mn-lt"/>
              </a:rPr>
              <a:t/>
            </a:r>
            <a:br>
              <a:rPr lang="pl-PL" b="1" dirty="0" smtClean="0">
                <a:ea typeface="+mn-lt"/>
                <a:cs typeface="+mn-lt"/>
              </a:rPr>
            </a:br>
            <a:r>
              <a:rPr lang="en-US" b="1" dirty="0" smtClean="0">
                <a:ea typeface="+mn-lt"/>
                <a:cs typeface="+mn-lt"/>
              </a:rPr>
              <a:t>w </a:t>
            </a:r>
            <a:r>
              <a:rPr lang="en-US" b="1" dirty="0" err="1">
                <a:ea typeface="+mn-lt"/>
                <a:cs typeface="+mn-lt"/>
              </a:rPr>
              <a:t>dorosłym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życiu</a:t>
            </a:r>
            <a:r>
              <a:rPr lang="en-US" b="1" dirty="0">
                <a:ea typeface="+mn-lt"/>
                <a:cs typeface="+mn-lt"/>
              </a:rPr>
              <a:t>. Nie </a:t>
            </a:r>
            <a:r>
              <a:rPr lang="en-US" b="1" dirty="0" err="1">
                <a:ea typeface="+mn-lt"/>
                <a:cs typeface="+mn-lt"/>
              </a:rPr>
              <a:t>można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zatem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wymagać</a:t>
            </a:r>
            <a:r>
              <a:rPr lang="en-US" b="1" dirty="0">
                <a:ea typeface="+mn-lt"/>
                <a:cs typeface="+mn-lt"/>
              </a:rPr>
              <a:t> od </a:t>
            </a:r>
            <a:r>
              <a:rPr lang="en-US" b="1" dirty="0" err="1">
                <a:ea typeface="+mn-lt"/>
                <a:cs typeface="+mn-lt"/>
              </a:rPr>
              <a:t>niego</a:t>
            </a:r>
            <a:r>
              <a:rPr lang="en-US" b="1" dirty="0">
                <a:ea typeface="+mn-lt"/>
                <a:cs typeface="+mn-lt"/>
              </a:rPr>
              <a:t>, aby </a:t>
            </a:r>
            <a:r>
              <a:rPr lang="en-US" b="1" dirty="0" err="1">
                <a:ea typeface="+mn-lt"/>
                <a:cs typeface="+mn-lt"/>
              </a:rPr>
              <a:t>podjęło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samodzielnie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decyzję</a:t>
            </a:r>
            <a:r>
              <a:rPr lang="en-US" b="1" dirty="0">
                <a:ea typeface="+mn-lt"/>
                <a:cs typeface="+mn-lt"/>
              </a:rPr>
              <a:t>, </a:t>
            </a:r>
            <a:r>
              <a:rPr lang="en-US" b="1" dirty="0" err="1">
                <a:ea typeface="+mn-lt"/>
                <a:cs typeface="+mn-lt"/>
              </a:rPr>
              <a:t>kim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chce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być</a:t>
            </a:r>
            <a:r>
              <a:rPr lang="en-US" b="1" dirty="0">
                <a:ea typeface="+mn-lt"/>
                <a:cs typeface="+mn-lt"/>
              </a:rPr>
              <a:t> w </a:t>
            </a:r>
            <a:r>
              <a:rPr lang="en-US" b="1" dirty="0" err="1" smtClean="0">
                <a:ea typeface="+mn-lt"/>
                <a:cs typeface="+mn-lt"/>
              </a:rPr>
              <a:t>przyszłości</a:t>
            </a:r>
            <a:r>
              <a:rPr lang="en-US" b="1" dirty="0" smtClean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i</a:t>
            </a:r>
            <a:r>
              <a:rPr lang="en-US" b="1" dirty="0">
                <a:ea typeface="+mn-lt"/>
                <a:cs typeface="+mn-lt"/>
              </a:rPr>
              <a:t> w </a:t>
            </a:r>
            <a:r>
              <a:rPr lang="en-US" b="1" dirty="0" err="1">
                <a:ea typeface="+mn-lt"/>
                <a:cs typeface="+mn-lt"/>
              </a:rPr>
              <a:t>jakim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kierunku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będzie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podążać</a:t>
            </a:r>
            <a:r>
              <a:rPr lang="en-US" b="1" dirty="0">
                <a:ea typeface="+mn-lt"/>
                <a:cs typeface="+mn-lt"/>
              </a:rPr>
              <a:t>. </a:t>
            </a:r>
            <a:endParaRPr lang="en-US" dirty="0">
              <a:ea typeface="+mn-lt"/>
              <a:cs typeface="+mn-lt"/>
            </a:endParaRPr>
          </a:p>
          <a:p>
            <a:pPr>
              <a:buClr>
                <a:srgbClr val="8D87A6"/>
              </a:buClr>
            </a:pPr>
            <a:r>
              <a:rPr lang="en-US" b="1" dirty="0">
                <a:ea typeface="+mn-lt"/>
                <a:cs typeface="+mn-lt"/>
              </a:rPr>
              <a:t>Nie </a:t>
            </a:r>
            <a:r>
              <a:rPr lang="en-US" b="1" dirty="0" err="1">
                <a:ea typeface="+mn-lt"/>
                <a:cs typeface="+mn-lt"/>
              </a:rPr>
              <a:t>można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jednak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narzucać</a:t>
            </a:r>
            <a:r>
              <a:rPr lang="en-US" b="1" dirty="0">
                <a:ea typeface="+mn-lt"/>
                <a:cs typeface="+mn-lt"/>
              </a:rPr>
              <a:t> mu </a:t>
            </a:r>
            <a:r>
              <a:rPr lang="en-US" b="1" dirty="0" err="1">
                <a:ea typeface="+mn-lt"/>
                <a:cs typeface="+mn-lt"/>
              </a:rPr>
              <a:t>ścieżki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edukacyjnej</a:t>
            </a:r>
            <a:r>
              <a:rPr lang="en-US" b="1" dirty="0">
                <a:ea typeface="+mn-lt"/>
                <a:cs typeface="+mn-lt"/>
              </a:rPr>
              <a:t>, </a:t>
            </a:r>
            <a:r>
              <a:rPr lang="en-US" b="1" dirty="0" err="1">
                <a:ea typeface="+mn-lt"/>
                <a:cs typeface="+mn-lt"/>
              </a:rPr>
              <a:t>która</a:t>
            </a:r>
            <a:r>
              <a:rPr lang="en-US" b="1" dirty="0">
                <a:ea typeface="+mn-lt"/>
                <a:cs typeface="+mn-lt"/>
              </a:rPr>
              <a:t> jest </a:t>
            </a:r>
            <a:r>
              <a:rPr lang="en-US" b="1" dirty="0" err="1">
                <a:ea typeface="+mn-lt"/>
                <a:cs typeface="+mn-lt"/>
              </a:rPr>
              <a:t>bardziej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zgodna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pl-PL" b="1" dirty="0" smtClean="0">
                <a:ea typeface="+mn-lt"/>
                <a:cs typeface="+mn-lt"/>
              </a:rPr>
              <a:t/>
            </a:r>
            <a:br>
              <a:rPr lang="pl-PL" b="1" dirty="0" smtClean="0">
                <a:ea typeface="+mn-lt"/>
                <a:cs typeface="+mn-lt"/>
              </a:rPr>
            </a:br>
            <a:r>
              <a:rPr lang="en-US" b="1" dirty="0" smtClean="0">
                <a:ea typeface="+mn-lt"/>
                <a:cs typeface="+mn-lt"/>
              </a:rPr>
              <a:t>z </a:t>
            </a:r>
            <a:r>
              <a:rPr lang="en-US" b="1" dirty="0" err="1">
                <a:ea typeface="+mn-lt"/>
                <a:cs typeface="+mn-lt"/>
              </a:rPr>
              <a:t>preferencjami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rodzica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niż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dziecka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82991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9FA0E3-F928-442E-9782-C2378C12F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RODZICU TE WYPOWIEDZI </a:t>
            </a:r>
            <a:r>
              <a:rPr lang="en-US" b="1" u="sng" dirty="0"/>
              <a:t>NIE</a:t>
            </a:r>
            <a:r>
              <a:rPr lang="en-US" dirty="0"/>
              <a:t> POMOGĄ DZIECKU W WYBORZE SZKOŁY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036A6E4-7530-45E0-BAEA-58A7F9E3A2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1078" y="2345843"/>
            <a:ext cx="5009584" cy="3978862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pl-PL" dirty="0" smtClean="0">
                <a:ea typeface="+mn-lt"/>
                <a:cs typeface="+mn-lt"/>
              </a:rPr>
              <a:t>„</a:t>
            </a:r>
            <a:r>
              <a:rPr lang="en-US" dirty="0" err="1" smtClean="0">
                <a:ea typeface="+mn-lt"/>
                <a:cs typeface="+mn-lt"/>
              </a:rPr>
              <a:t>Idź</a:t>
            </a:r>
            <a:r>
              <a:rPr lang="en-US" dirty="0" smtClean="0">
                <a:ea typeface="+mn-lt"/>
                <a:cs typeface="+mn-lt"/>
              </a:rPr>
              <a:t> </a:t>
            </a:r>
            <a:r>
              <a:rPr lang="en-US" dirty="0">
                <a:ea typeface="+mn-lt"/>
                <a:cs typeface="+mn-lt"/>
              </a:rPr>
              <a:t>do </a:t>
            </a:r>
            <a:r>
              <a:rPr lang="en-US" dirty="0" err="1">
                <a:ea typeface="+mn-lt"/>
                <a:cs typeface="+mn-lt"/>
              </a:rPr>
              <a:t>tego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liceum</a:t>
            </a:r>
            <a:r>
              <a:rPr lang="en-US" dirty="0">
                <a:ea typeface="+mn-lt"/>
                <a:cs typeface="+mn-lt"/>
              </a:rPr>
              <a:t>, jest </a:t>
            </a:r>
            <a:r>
              <a:rPr lang="en-US" dirty="0" err="1">
                <a:ea typeface="+mn-lt"/>
                <a:cs typeface="+mn-lt"/>
              </a:rPr>
              <a:t>najlepsze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pl-PL" dirty="0" smtClean="0">
                <a:ea typeface="+mn-lt"/>
                <a:cs typeface="+mn-lt"/>
              </a:rPr>
              <a:t/>
            </a:r>
            <a:br>
              <a:rPr lang="pl-PL" dirty="0" smtClean="0">
                <a:ea typeface="+mn-lt"/>
                <a:cs typeface="+mn-lt"/>
              </a:rPr>
            </a:br>
            <a:r>
              <a:rPr lang="en-US" dirty="0" smtClean="0">
                <a:ea typeface="+mn-lt"/>
                <a:cs typeface="+mn-lt"/>
              </a:rPr>
              <a:t>w </a:t>
            </a:r>
            <a:r>
              <a:rPr lang="en-US" dirty="0" err="1">
                <a:ea typeface="+mn-lt"/>
                <a:cs typeface="+mn-lt"/>
              </a:rPr>
              <a:t>mieście</a:t>
            </a:r>
            <a:r>
              <a:rPr lang="en-US" dirty="0">
                <a:ea typeface="+mn-lt"/>
                <a:cs typeface="+mn-lt"/>
              </a:rPr>
              <a:t>”,</a:t>
            </a:r>
          </a:p>
          <a:p>
            <a:pPr>
              <a:buClr>
                <a:srgbClr val="8D87A6"/>
              </a:buClr>
            </a:pPr>
            <a:r>
              <a:rPr lang="en-US" dirty="0">
                <a:ea typeface="+mn-lt"/>
                <a:cs typeface="+mn-lt"/>
              </a:rPr>
              <a:t> „Ja </a:t>
            </a:r>
            <a:r>
              <a:rPr lang="en-US" dirty="0" err="1">
                <a:ea typeface="+mn-lt"/>
                <a:cs typeface="+mn-lt"/>
              </a:rPr>
              <a:t>Cię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widzę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wyłącznie</a:t>
            </a:r>
            <a:r>
              <a:rPr lang="en-US" dirty="0">
                <a:ea typeface="+mn-lt"/>
                <a:cs typeface="+mn-lt"/>
              </a:rPr>
              <a:t> w </a:t>
            </a:r>
            <a:r>
              <a:rPr lang="en-US" dirty="0" err="1">
                <a:ea typeface="+mn-lt"/>
                <a:cs typeface="+mn-lt"/>
              </a:rPr>
              <a:t>szkole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budowlanej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sam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wybrałem</a:t>
            </a:r>
            <a:r>
              <a:rPr lang="en-US" dirty="0">
                <a:ea typeface="+mn-lt"/>
                <a:cs typeface="+mn-lt"/>
              </a:rPr>
              <a:t> ten </a:t>
            </a:r>
            <a:r>
              <a:rPr lang="en-US" dirty="0" err="1">
                <a:ea typeface="+mn-lt"/>
                <a:cs typeface="+mn-lt"/>
              </a:rPr>
              <a:t>zawód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pl-PL" dirty="0" smtClean="0">
                <a:ea typeface="+mn-lt"/>
                <a:cs typeface="+mn-lt"/>
              </a:rPr>
              <a:t/>
            </a:r>
            <a:br>
              <a:rPr lang="pl-PL" dirty="0" smtClean="0">
                <a:ea typeface="+mn-lt"/>
                <a:cs typeface="+mn-lt"/>
              </a:rPr>
            </a:br>
            <a:r>
              <a:rPr lang="en-US" dirty="0" err="1" smtClean="0">
                <a:ea typeface="+mn-lt"/>
                <a:cs typeface="+mn-lt"/>
              </a:rPr>
              <a:t>i</a:t>
            </a:r>
            <a:r>
              <a:rPr lang="en-US" dirty="0" smtClean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nie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żałuję</a:t>
            </a:r>
            <a:r>
              <a:rPr lang="en-US" dirty="0">
                <a:ea typeface="+mn-lt"/>
                <a:cs typeface="+mn-lt"/>
              </a:rPr>
              <a:t>”, </a:t>
            </a:r>
          </a:p>
          <a:p>
            <a:pPr>
              <a:buClr>
                <a:srgbClr val="8D87A6"/>
              </a:buClr>
            </a:pPr>
            <a:r>
              <a:rPr lang="en-US" dirty="0">
                <a:ea typeface="+mn-lt"/>
                <a:cs typeface="+mn-lt"/>
              </a:rPr>
              <a:t>„Nie </a:t>
            </a:r>
            <a:r>
              <a:rPr lang="en-US" dirty="0" err="1">
                <a:ea typeface="+mn-lt"/>
                <a:cs typeface="+mn-lt"/>
              </a:rPr>
              <a:t>idź</a:t>
            </a:r>
            <a:r>
              <a:rPr lang="en-US" dirty="0">
                <a:ea typeface="+mn-lt"/>
                <a:cs typeface="+mn-lt"/>
              </a:rPr>
              <a:t> do </a:t>
            </a:r>
            <a:r>
              <a:rPr lang="en-US" dirty="0" err="1">
                <a:ea typeface="+mn-lt"/>
                <a:cs typeface="+mn-lt"/>
              </a:rPr>
              <a:t>ogólniaka</a:t>
            </a:r>
            <a:r>
              <a:rPr lang="en-US" dirty="0">
                <a:ea typeface="+mn-lt"/>
                <a:cs typeface="+mn-lt"/>
              </a:rPr>
              <a:t>, to Ci </a:t>
            </a:r>
            <a:r>
              <a:rPr lang="en-US" dirty="0" err="1">
                <a:ea typeface="+mn-lt"/>
                <a:cs typeface="+mn-lt"/>
              </a:rPr>
              <a:t>nie</a:t>
            </a:r>
            <a:r>
              <a:rPr lang="en-US" dirty="0">
                <a:ea typeface="+mn-lt"/>
                <a:cs typeface="+mn-lt"/>
              </a:rPr>
              <a:t> da </a:t>
            </a:r>
            <a:r>
              <a:rPr lang="en-US" dirty="0" err="1">
                <a:ea typeface="+mn-lt"/>
                <a:cs typeface="+mn-lt"/>
              </a:rPr>
              <a:t>żadnego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konkretnego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zawodu</a:t>
            </a:r>
            <a:r>
              <a:rPr lang="en-US" dirty="0">
                <a:ea typeface="+mn-lt"/>
                <a:cs typeface="+mn-lt"/>
              </a:rPr>
              <a:t>” </a:t>
            </a:r>
          </a:p>
          <a:p>
            <a:pPr>
              <a:buClr>
                <a:srgbClr val="8D87A6"/>
              </a:buClr>
            </a:pPr>
            <a:r>
              <a:rPr lang="en-US" dirty="0">
                <a:ea typeface="+mn-lt"/>
                <a:cs typeface="+mn-lt"/>
              </a:rPr>
              <a:t> „Handel? </a:t>
            </a:r>
            <a:r>
              <a:rPr lang="en-US" dirty="0" err="1">
                <a:ea typeface="+mn-lt"/>
                <a:cs typeface="+mn-lt"/>
              </a:rPr>
              <a:t>Stać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Cię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więcej</a:t>
            </a:r>
            <a:r>
              <a:rPr lang="en-US" dirty="0" smtClean="0">
                <a:ea typeface="+mn-lt"/>
                <a:cs typeface="+mn-lt"/>
              </a:rPr>
              <a:t>!</a:t>
            </a:r>
            <a:r>
              <a:rPr lang="pl-PL" dirty="0" smtClean="0">
                <a:ea typeface="+mn-lt"/>
                <a:cs typeface="+mn-lt"/>
              </a:rPr>
              <a:t>”</a:t>
            </a:r>
            <a:r>
              <a:rPr lang="en-US" dirty="0" smtClean="0">
                <a:ea typeface="+mn-lt"/>
                <a:cs typeface="+mn-lt"/>
              </a:rPr>
              <a:t> </a:t>
            </a:r>
            <a:endParaRPr lang="en-US" dirty="0">
              <a:ea typeface="+mn-lt"/>
              <a:cs typeface="+mn-lt"/>
            </a:endParaRPr>
          </a:p>
          <a:p>
            <a:pPr>
              <a:buClr>
                <a:srgbClr val="8D87A6"/>
              </a:buClr>
            </a:pPr>
            <a:r>
              <a:rPr lang="pl-PL" dirty="0" smtClean="0">
                <a:ea typeface="+mn-lt"/>
                <a:cs typeface="+mn-lt"/>
              </a:rPr>
              <a:t>„</a:t>
            </a:r>
            <a:r>
              <a:rPr lang="en-US" dirty="0" err="1" smtClean="0">
                <a:ea typeface="+mn-lt"/>
                <a:cs typeface="+mn-lt"/>
              </a:rPr>
              <a:t>Żadnej</a:t>
            </a:r>
            <a:r>
              <a:rPr lang="en-US" dirty="0" smtClean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szkoły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branżowej</a:t>
            </a:r>
            <a:r>
              <a:rPr lang="en-US" dirty="0">
                <a:ea typeface="+mn-lt"/>
                <a:cs typeface="+mn-lt"/>
              </a:rPr>
              <a:t>!”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0B12779-F1B9-493A-BC30-3DABC2E6A2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35075" y="2345843"/>
            <a:ext cx="6017479" cy="3978862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pl-PL" dirty="0" smtClean="0">
                <a:ea typeface="+mn-lt"/>
                <a:cs typeface="+mn-lt"/>
              </a:rPr>
              <a:t>„</a:t>
            </a:r>
            <a:r>
              <a:rPr lang="en-US" dirty="0" smtClean="0">
                <a:ea typeface="+mn-lt"/>
                <a:cs typeface="+mn-lt"/>
              </a:rPr>
              <a:t>To </a:t>
            </a:r>
            <a:r>
              <a:rPr lang="en-US" dirty="0" err="1">
                <a:ea typeface="+mn-lt"/>
                <a:cs typeface="+mn-lt"/>
              </a:rPr>
              <a:t>Twoja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decyzja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nie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 smtClean="0">
                <a:ea typeface="+mn-lt"/>
                <a:cs typeface="+mn-lt"/>
              </a:rPr>
              <a:t>moja</a:t>
            </a:r>
            <a:r>
              <a:rPr lang="pl-PL" dirty="0" smtClean="0">
                <a:ea typeface="+mn-lt"/>
                <a:cs typeface="+mn-lt"/>
              </a:rPr>
              <a:t>”</a:t>
            </a:r>
            <a:r>
              <a:rPr lang="en-US" dirty="0" smtClean="0">
                <a:ea typeface="+mn-lt"/>
                <a:cs typeface="+mn-lt"/>
              </a:rPr>
              <a:t>,</a:t>
            </a:r>
            <a:endParaRPr lang="en-US" dirty="0"/>
          </a:p>
          <a:p>
            <a:pPr>
              <a:buClr>
                <a:srgbClr val="8D87A6"/>
              </a:buClr>
            </a:pPr>
            <a:r>
              <a:rPr lang="en-US" dirty="0">
                <a:ea typeface="+mn-lt"/>
                <a:cs typeface="+mn-lt"/>
              </a:rPr>
              <a:t> </a:t>
            </a:r>
            <a:r>
              <a:rPr lang="pl-PL" dirty="0" smtClean="0">
                <a:ea typeface="+mn-lt"/>
                <a:cs typeface="+mn-lt"/>
              </a:rPr>
              <a:t>”</a:t>
            </a:r>
            <a:r>
              <a:rPr lang="en-US" dirty="0" smtClean="0">
                <a:ea typeface="+mn-lt"/>
                <a:cs typeface="+mn-lt"/>
              </a:rPr>
              <a:t>Ty </a:t>
            </a:r>
            <a:r>
              <a:rPr lang="en-US" dirty="0" err="1">
                <a:ea typeface="+mn-lt"/>
                <a:cs typeface="+mn-lt"/>
              </a:rPr>
              <a:t>będziesz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chodzić</a:t>
            </a:r>
            <a:r>
              <a:rPr lang="en-US" dirty="0">
                <a:ea typeface="+mn-lt"/>
                <a:cs typeface="+mn-lt"/>
              </a:rPr>
              <a:t> do </a:t>
            </a:r>
            <a:r>
              <a:rPr lang="en-US" dirty="0" err="1">
                <a:ea typeface="+mn-lt"/>
                <a:cs typeface="+mn-lt"/>
              </a:rPr>
              <a:t>tej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szkoły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nie</a:t>
            </a:r>
            <a:r>
              <a:rPr lang="en-US" dirty="0">
                <a:ea typeface="+mn-lt"/>
                <a:cs typeface="+mn-lt"/>
              </a:rPr>
              <a:t> ja – </a:t>
            </a:r>
            <a:r>
              <a:rPr lang="en-US" dirty="0" err="1">
                <a:ea typeface="+mn-lt"/>
                <a:cs typeface="+mn-lt"/>
              </a:rPr>
              <a:t>nie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wtrącam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się</a:t>
            </a:r>
            <a:r>
              <a:rPr lang="en-US" dirty="0">
                <a:ea typeface="+mn-lt"/>
                <a:cs typeface="+mn-lt"/>
              </a:rPr>
              <a:t>”, </a:t>
            </a:r>
          </a:p>
          <a:p>
            <a:pPr>
              <a:buClr>
                <a:srgbClr val="8D87A6"/>
              </a:buClr>
            </a:pPr>
            <a:r>
              <a:rPr lang="en-US" dirty="0">
                <a:ea typeface="+mn-lt"/>
                <a:cs typeface="+mn-lt"/>
              </a:rPr>
              <a:t>„Nie </a:t>
            </a:r>
            <a:r>
              <a:rPr lang="en-US" dirty="0" err="1">
                <a:ea typeface="+mn-lt"/>
                <a:cs typeface="+mn-lt"/>
              </a:rPr>
              <a:t>chcę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abyś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miał</a:t>
            </a:r>
            <a:r>
              <a:rPr lang="en-US" dirty="0">
                <a:ea typeface="+mn-lt"/>
                <a:cs typeface="+mn-lt"/>
              </a:rPr>
              <a:t> do </a:t>
            </a:r>
            <a:r>
              <a:rPr lang="en-US" dirty="0" err="1">
                <a:ea typeface="+mn-lt"/>
                <a:cs typeface="+mn-lt"/>
              </a:rPr>
              <a:t>mnie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pretensje</a:t>
            </a:r>
            <a:r>
              <a:rPr lang="en-US" dirty="0">
                <a:ea typeface="+mn-lt"/>
                <a:cs typeface="+mn-lt"/>
              </a:rPr>
              <a:t>, jak ja do </a:t>
            </a:r>
            <a:r>
              <a:rPr lang="en-US" dirty="0" err="1">
                <a:ea typeface="+mn-lt"/>
                <a:cs typeface="+mn-lt"/>
              </a:rPr>
              <a:t>własnych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rodziców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więc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nie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chcę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udzielać</a:t>
            </a:r>
            <a:r>
              <a:rPr lang="en-US" dirty="0">
                <a:ea typeface="+mn-lt"/>
                <a:cs typeface="+mn-lt"/>
              </a:rPr>
              <a:t> Ci rad”,</a:t>
            </a:r>
          </a:p>
          <a:p>
            <a:pPr>
              <a:buClr>
                <a:srgbClr val="8D87A6"/>
              </a:buClr>
            </a:pPr>
            <a:r>
              <a:rPr lang="en-US" dirty="0">
                <a:ea typeface="+mn-lt"/>
                <a:cs typeface="+mn-lt"/>
              </a:rPr>
              <a:t> „To </a:t>
            </a:r>
            <a:r>
              <a:rPr lang="en-US" dirty="0" err="1">
                <a:ea typeface="+mn-lt"/>
                <a:cs typeface="+mn-lt"/>
              </a:rPr>
              <a:t>Twoje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 smtClean="0">
                <a:ea typeface="+mn-lt"/>
                <a:cs typeface="+mn-lt"/>
              </a:rPr>
              <a:t>życie</a:t>
            </a:r>
            <a:r>
              <a:rPr lang="pl-PL" dirty="0" smtClean="0">
                <a:ea typeface="+mn-lt"/>
                <a:cs typeface="+mn-lt"/>
              </a:rPr>
              <a:t>”</a:t>
            </a:r>
            <a:r>
              <a:rPr lang="en-US" dirty="0" smtClean="0">
                <a:ea typeface="+mn-lt"/>
                <a:cs typeface="+mn-lt"/>
              </a:rPr>
              <a:t>, </a:t>
            </a:r>
            <a:endParaRPr lang="en-US" dirty="0">
              <a:ea typeface="+mn-lt"/>
              <a:cs typeface="+mn-lt"/>
            </a:endParaRPr>
          </a:p>
          <a:p>
            <a:pPr>
              <a:buClr>
                <a:srgbClr val="8D87A6"/>
              </a:buClr>
            </a:pPr>
            <a:r>
              <a:rPr lang="pl-PL" dirty="0" smtClean="0">
                <a:ea typeface="+mn-lt"/>
                <a:cs typeface="+mn-lt"/>
              </a:rPr>
              <a:t>„</a:t>
            </a:r>
            <a:r>
              <a:rPr lang="en-US" dirty="0" err="1" smtClean="0">
                <a:ea typeface="+mn-lt"/>
                <a:cs typeface="+mn-lt"/>
              </a:rPr>
              <a:t>Twoja</a:t>
            </a:r>
            <a:r>
              <a:rPr lang="en-US" dirty="0" smtClean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przyszłość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nie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będę</a:t>
            </a:r>
            <a:r>
              <a:rPr lang="en-US" dirty="0">
                <a:ea typeface="+mn-lt"/>
                <a:cs typeface="+mn-lt"/>
              </a:rPr>
              <a:t> w to </a:t>
            </a:r>
            <a:r>
              <a:rPr lang="en-US" dirty="0" err="1" smtClean="0">
                <a:ea typeface="+mn-lt"/>
                <a:cs typeface="+mn-lt"/>
              </a:rPr>
              <a:t>ingerować</a:t>
            </a:r>
            <a:r>
              <a:rPr lang="pl-PL" dirty="0" smtClean="0">
                <a:ea typeface="+mn-lt"/>
                <a:cs typeface="+mn-lt"/>
              </a:rPr>
              <a:t>”</a:t>
            </a:r>
            <a:r>
              <a:rPr lang="en-US" dirty="0" smtClean="0">
                <a:ea typeface="+mn-lt"/>
                <a:cs typeface="+mn-lt"/>
              </a:rPr>
              <a:t>.</a:t>
            </a:r>
            <a:endParaRPr lang="en-US" dirty="0">
              <a:ea typeface="+mn-lt"/>
              <a:cs typeface="+mn-lt"/>
            </a:endParaRPr>
          </a:p>
          <a:p>
            <a:pPr>
              <a:buClr>
                <a:srgbClr val="8D87A6"/>
              </a:buClr>
            </a:pPr>
            <a:r>
              <a:rPr lang="en-US" dirty="0">
                <a:ea typeface="+mn-lt"/>
                <a:cs typeface="+mn-lt"/>
              </a:rPr>
              <a:t> </a:t>
            </a:r>
            <a:r>
              <a:rPr lang="pl-PL" dirty="0" smtClean="0">
                <a:ea typeface="+mn-lt"/>
                <a:cs typeface="+mn-lt"/>
              </a:rPr>
              <a:t>”</a:t>
            </a:r>
            <a:r>
              <a:rPr lang="en-US" dirty="0" err="1" smtClean="0">
                <a:ea typeface="+mn-lt"/>
                <a:cs typeface="+mn-lt"/>
              </a:rPr>
              <a:t>Zresztą</a:t>
            </a:r>
            <a:r>
              <a:rPr lang="en-US" dirty="0" smtClean="0">
                <a:ea typeface="+mn-lt"/>
                <a:cs typeface="+mn-lt"/>
              </a:rPr>
              <a:t> </a:t>
            </a:r>
            <a:r>
              <a:rPr lang="en-US" dirty="0">
                <a:ea typeface="+mn-lt"/>
                <a:cs typeface="+mn-lt"/>
              </a:rPr>
              <a:t>co ja </a:t>
            </a:r>
            <a:r>
              <a:rPr lang="en-US" dirty="0" err="1">
                <a:ea typeface="+mn-lt"/>
                <a:cs typeface="+mn-lt"/>
              </a:rPr>
              <a:t>wiem</a:t>
            </a:r>
            <a:r>
              <a:rPr lang="en-US" dirty="0">
                <a:ea typeface="+mn-lt"/>
                <a:cs typeface="+mn-lt"/>
              </a:rPr>
              <a:t>, tyle </a:t>
            </a:r>
            <a:r>
              <a:rPr lang="en-US" dirty="0" err="1">
                <a:ea typeface="+mn-lt"/>
                <a:cs typeface="+mn-lt"/>
              </a:rPr>
              <a:t>się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zmieniło</a:t>
            </a:r>
            <a:r>
              <a:rPr lang="en-US" dirty="0">
                <a:ea typeface="+mn-lt"/>
                <a:cs typeface="+mn-lt"/>
              </a:rPr>
              <a:t> od </a:t>
            </a:r>
            <a:r>
              <a:rPr lang="en-US" dirty="0" err="1">
                <a:ea typeface="+mn-lt"/>
                <a:cs typeface="+mn-lt"/>
              </a:rPr>
              <a:t>czasu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kiedy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sama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chodziłam</a:t>
            </a:r>
            <a:r>
              <a:rPr lang="en-US" dirty="0">
                <a:ea typeface="+mn-lt"/>
                <a:cs typeface="+mn-lt"/>
              </a:rPr>
              <a:t> do </a:t>
            </a:r>
            <a:r>
              <a:rPr lang="en-US" dirty="0" err="1">
                <a:ea typeface="+mn-lt"/>
                <a:cs typeface="+mn-lt"/>
              </a:rPr>
              <a:t>średniej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 smtClean="0">
                <a:ea typeface="+mn-lt"/>
                <a:cs typeface="+mn-lt"/>
              </a:rPr>
              <a:t>szkoły</a:t>
            </a:r>
            <a:r>
              <a:rPr lang="pl-PL" dirty="0" smtClean="0">
                <a:ea typeface="+mn-lt"/>
                <a:cs typeface="+mn-lt"/>
              </a:rPr>
              <a:t>”</a:t>
            </a:r>
            <a:r>
              <a:rPr lang="en-US" dirty="0" smtClean="0">
                <a:ea typeface="+mn-lt"/>
                <a:cs typeface="+mn-lt"/>
              </a:rPr>
              <a:t>. </a:t>
            </a:r>
            <a:endParaRPr lang="en-US" dirty="0">
              <a:ea typeface="+mn-lt"/>
              <a:cs typeface="+mn-lt"/>
            </a:endParaRPr>
          </a:p>
          <a:p>
            <a:pPr>
              <a:buClr>
                <a:srgbClr val="8D87A6"/>
              </a:buClr>
            </a:pPr>
            <a:r>
              <a:rPr lang="pl-PL" dirty="0" smtClean="0">
                <a:ea typeface="+mn-lt"/>
                <a:cs typeface="+mn-lt"/>
              </a:rPr>
              <a:t>„</a:t>
            </a:r>
            <a:r>
              <a:rPr lang="en-US" dirty="0" err="1" smtClean="0">
                <a:ea typeface="+mn-lt"/>
                <a:cs typeface="+mn-lt"/>
              </a:rPr>
              <a:t>Poszukaj</a:t>
            </a:r>
            <a:r>
              <a:rPr lang="en-US" dirty="0" smtClean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sam</a:t>
            </a:r>
            <a:r>
              <a:rPr lang="en-US" dirty="0">
                <a:ea typeface="+mn-lt"/>
                <a:cs typeface="+mn-lt"/>
              </a:rPr>
              <a:t> w </a:t>
            </a:r>
            <a:r>
              <a:rPr lang="en-US" dirty="0" err="1">
                <a:ea typeface="+mn-lt"/>
                <a:cs typeface="+mn-lt"/>
              </a:rPr>
              <a:t>Internecie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opinii</a:t>
            </a:r>
            <a:r>
              <a:rPr lang="en-US" dirty="0">
                <a:ea typeface="+mn-lt"/>
                <a:cs typeface="+mn-lt"/>
              </a:rPr>
              <a:t> o </a:t>
            </a:r>
            <a:r>
              <a:rPr lang="en-US" dirty="0" err="1" smtClean="0">
                <a:ea typeface="+mn-lt"/>
                <a:cs typeface="+mn-lt"/>
              </a:rPr>
              <a:t>szkołach</a:t>
            </a:r>
            <a:r>
              <a:rPr lang="pl-PL" dirty="0" smtClean="0">
                <a:ea typeface="+mn-lt"/>
                <a:cs typeface="+mn-lt"/>
              </a:rPr>
              <a:t>”</a:t>
            </a:r>
            <a:r>
              <a:rPr lang="en-US" dirty="0" smtClean="0">
                <a:ea typeface="+mn-lt"/>
                <a:cs typeface="+mn-lt"/>
              </a:rPr>
              <a:t>.</a:t>
            </a:r>
            <a:r>
              <a:rPr lang="en-US" dirty="0">
                <a:ea typeface="+mn-lt"/>
                <a:cs typeface="+mn-lt"/>
              </a:rPr>
              <a:t> </a:t>
            </a:r>
            <a:endParaRPr lang="en-US" dirty="0"/>
          </a:p>
          <a:p>
            <a:pPr>
              <a:buClr>
                <a:srgbClr val="8D87A6"/>
              </a:buClr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42856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7">
            <a:extLst>
              <a:ext uri="{FF2B5EF4-FFF2-40B4-BE49-F238E27FC236}">
                <a16:creationId xmlns:a16="http://schemas.microsoft.com/office/drawing/2014/main" xmlns="" id="{2FD1FEA2-AFB3-4160-AD46-30A80729644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45" name="Group 9">
            <a:extLst>
              <a:ext uri="{FF2B5EF4-FFF2-40B4-BE49-F238E27FC236}">
                <a16:creationId xmlns:a16="http://schemas.microsoft.com/office/drawing/2014/main" xmlns="" id="{514AF8D4-8E5C-4E3A-999F-1FE86654EE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xmlns="" id="{AA8BE230-DCEC-4180-B5D3-EA65C4A3436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54034248-80AA-4C75-A898-0CBAF23E74D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B27431FC-0100-44D0-999E-3EF9B361E1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B71491DF-0796-4A80-B724-6CAAD85E572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xmlns="" id="{5C3FFC75-C94A-4427-85D1-26F0028AC68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C0F1554D-792C-4554-B623-F99A47B1B29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xmlns="" id="{46371075-9273-4FF4-A45B-606B943060D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7844A38F-298C-477B-8764-0A32E50DD65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xmlns="" id="{9F78CA47-3A09-4651-B57D-690F14C783F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xmlns="" id="{4CB69771-B806-4E29-834E-E0BBE273B82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xmlns="" id="{027EE3C0-1B82-43F3-AF55-5D1D6FBF47A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xmlns="" id="{91898DA7-BA6E-4B4C-8139-596D59F482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xmlns="" id="{8F121E84-2FAA-4948-B3B3-F1FE69ED877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xmlns="" id="{F1C2C1AC-3864-47AA-B22A-D350A3A04E7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xmlns="" id="{2DFADCA4-3AD3-4D6C-81B7-259F2035943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xmlns="" id="{46D515CD-A4F0-4B0A-B6BB-11A2774FBBB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xmlns="" id="{5CB97DD1-8D17-426C-BC2A-B34FE583684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xmlns="" id="{05865967-B063-41EC-85BC-A5CF90367EE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xmlns="" id="{FBC63DB2-5B99-42B5-9B7F-826B0BD876F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xmlns="" id="{46B694AB-9FC1-4857-A6CD-1FEC6D183DA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xmlns="" id="{C42AE103-97D9-407D-BCE0-9FA4756612B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xmlns="" id="{730AC9FC-9BF1-4F78-B0F9-4E024D0C6D7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xmlns="" id="{6C77E885-6F2C-4E94-88DF-7E6BEF98ACC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xmlns="" id="{262840B5-21D6-4B05-802E-549F1A92A1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xmlns="" id="{3B21055F-E4D5-474F-B6C7-C44BC1244BF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xmlns="" id="{8C49B031-FD8F-422C-AA54-9FB4826008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xmlns="" id="{FAF843B0-2A4F-4989-8B91-BDB7FECE754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xmlns="" id="{90BC5B75-FAF9-427D-BD65-D37C1BF973D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xmlns="" id="{B0BFA052-2C6E-4F70-BF95-50DAC0649E1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xmlns="" id="{CDD7C7F8-6562-470D-B38E-21F56B2AB21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xmlns="" id="{06C7B2A1-F80D-4F4A-88E1-5FFB02B703B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Right Triangle 42">
            <a:extLst>
              <a:ext uri="{FF2B5EF4-FFF2-40B4-BE49-F238E27FC236}">
                <a16:creationId xmlns:a16="http://schemas.microsoft.com/office/drawing/2014/main" xmlns="" id="{9AA2BC59-928B-43C3-B9E7-D77D4F3EE7E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3500000">
            <a:off x="-295947" y="1516209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A72735-2AC1-484F-913B-7626FF0C1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2"/>
            <a:ext cx="10325000" cy="138711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Jak </a:t>
            </a:r>
            <a:r>
              <a:rPr lang="en-US" dirty="0" err="1"/>
              <a:t>pomóc</a:t>
            </a:r>
            <a:r>
              <a:rPr lang="en-US" dirty="0"/>
              <a:t> </a:t>
            </a:r>
            <a:r>
              <a:rPr lang="en-US" dirty="0" err="1"/>
              <a:t>dziecku</a:t>
            </a:r>
            <a:r>
              <a:rPr lang="en-US" dirty="0"/>
              <a:t> </a:t>
            </a:r>
            <a:r>
              <a:rPr lang="en-US" dirty="0" err="1"/>
              <a:t>przy</a:t>
            </a:r>
            <a:r>
              <a:rPr lang="en-US" dirty="0"/>
              <a:t> </a:t>
            </a:r>
            <a:r>
              <a:rPr lang="en-US" dirty="0" err="1"/>
              <a:t>wyborze</a:t>
            </a:r>
            <a:r>
              <a:rPr lang="en-US" dirty="0"/>
              <a:t> </a:t>
            </a:r>
            <a:r>
              <a:rPr lang="en-US" dirty="0" err="1"/>
              <a:t>szkoły</a:t>
            </a:r>
            <a:r>
              <a:rPr lang="en-US" dirty="0"/>
              <a:t> </a:t>
            </a:r>
            <a:r>
              <a:rPr lang="pl-PL" dirty="0" smtClean="0"/>
              <a:t>ponadpodstawowej?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4A101E2-887E-49AB-A393-7110FBC46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548" y="2340129"/>
            <a:ext cx="8817702" cy="3836833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 err="1">
                <a:ea typeface="+mn-lt"/>
                <a:cs typeface="+mn-lt"/>
              </a:rPr>
              <a:t>Decyzja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znajomych</a:t>
            </a:r>
            <a:r>
              <a:rPr lang="en-US" dirty="0">
                <a:ea typeface="+mn-lt"/>
                <a:cs typeface="+mn-lt"/>
              </a:rPr>
              <a:t> o </a:t>
            </a:r>
            <a:r>
              <a:rPr lang="en-US" dirty="0" err="1">
                <a:ea typeface="+mn-lt"/>
                <a:cs typeface="+mn-lt"/>
              </a:rPr>
              <a:t>wyborze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konkretnej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szkoły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przekłada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się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decyzję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dziecka</a:t>
            </a:r>
            <a:r>
              <a:rPr lang="en-US" dirty="0">
                <a:ea typeface="+mn-lt"/>
                <a:cs typeface="+mn-lt"/>
              </a:rPr>
              <a:t>. </a:t>
            </a:r>
            <a:r>
              <a:rPr lang="en-US" dirty="0" err="1">
                <a:ea typeface="+mn-lt"/>
                <a:cs typeface="+mn-lt"/>
              </a:rPr>
              <a:t>Dzieje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się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tak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ponieważ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dziecko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odczuwa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lęk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przed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nowymi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znajomościami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boi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się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rozłąki</a:t>
            </a:r>
            <a:r>
              <a:rPr lang="en-US" dirty="0">
                <a:ea typeface="+mn-lt"/>
                <a:cs typeface="+mn-lt"/>
              </a:rPr>
              <a:t> z </a:t>
            </a:r>
            <a:r>
              <a:rPr lang="en-US" dirty="0" err="1">
                <a:ea typeface="+mn-lt"/>
                <a:cs typeface="+mn-lt"/>
              </a:rPr>
              <a:t>kolegami</a:t>
            </a:r>
            <a:r>
              <a:rPr lang="en-US" dirty="0">
                <a:ea typeface="+mn-lt"/>
                <a:cs typeface="+mn-lt"/>
              </a:rPr>
              <a:t>.</a:t>
            </a:r>
            <a:endParaRPr lang="en-US" dirty="0"/>
          </a:p>
          <a:p>
            <a:pPr>
              <a:lnSpc>
                <a:spcPct val="100000"/>
              </a:lnSpc>
              <a:buClr>
                <a:srgbClr val="8D87A6"/>
              </a:buClr>
            </a:pP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Warto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więc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 smtClean="0">
                <a:ea typeface="+mn-lt"/>
                <a:cs typeface="+mn-lt"/>
              </a:rPr>
              <a:t>rozmawia</a:t>
            </a:r>
            <a:r>
              <a:rPr lang="pl-PL" dirty="0" smtClean="0">
                <a:ea typeface="+mn-lt"/>
                <a:cs typeface="+mn-lt"/>
              </a:rPr>
              <a:t>ć z</a:t>
            </a:r>
            <a:r>
              <a:rPr lang="en-US" dirty="0" smtClean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dzieckiem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smtClean="0">
                <a:ea typeface="+mn-lt"/>
                <a:cs typeface="+mn-lt"/>
              </a:rPr>
              <a:t>o </a:t>
            </a:r>
            <a:r>
              <a:rPr lang="en-US" dirty="0" err="1">
                <a:ea typeface="+mn-lt"/>
                <a:cs typeface="+mn-lt"/>
              </a:rPr>
              <a:t>tym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że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zmiana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szkoły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nie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oznacza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 smtClean="0">
                <a:ea typeface="+mn-lt"/>
                <a:cs typeface="+mn-lt"/>
              </a:rPr>
              <a:t>zerwani</a:t>
            </a:r>
            <a:r>
              <a:rPr lang="pl-PL" dirty="0" smtClean="0">
                <a:ea typeface="+mn-lt"/>
                <a:cs typeface="+mn-lt"/>
              </a:rPr>
              <a:t>a</a:t>
            </a:r>
            <a:r>
              <a:rPr lang="en-US" dirty="0" smtClean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więzi</a:t>
            </a:r>
            <a:r>
              <a:rPr lang="en-US" dirty="0">
                <a:ea typeface="+mn-lt"/>
                <a:cs typeface="+mn-lt"/>
              </a:rPr>
              <a:t> z </a:t>
            </a:r>
            <a:r>
              <a:rPr lang="en-US" dirty="0" err="1">
                <a:ea typeface="+mn-lt"/>
                <a:cs typeface="+mn-lt"/>
              </a:rPr>
              <a:t>bliskimi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osobami</a:t>
            </a:r>
            <a:r>
              <a:rPr lang="en-US" dirty="0">
                <a:ea typeface="+mn-lt"/>
                <a:cs typeface="+mn-lt"/>
              </a:rPr>
              <a:t>. </a:t>
            </a:r>
            <a:endParaRPr lang="en-US" dirty="0"/>
          </a:p>
          <a:p>
            <a:pPr>
              <a:lnSpc>
                <a:spcPct val="100000"/>
              </a:lnSpc>
              <a:buClr>
                <a:srgbClr val="8D87A6"/>
              </a:buClr>
            </a:pPr>
            <a:r>
              <a:rPr lang="en-US" dirty="0" err="1">
                <a:ea typeface="+mn-lt"/>
                <a:cs typeface="+mn-lt"/>
              </a:rPr>
              <a:t>Zadaniem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rodzica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nie</a:t>
            </a:r>
            <a:r>
              <a:rPr lang="en-US" dirty="0">
                <a:ea typeface="+mn-lt"/>
                <a:cs typeface="+mn-lt"/>
              </a:rPr>
              <a:t> jest </a:t>
            </a:r>
            <a:r>
              <a:rPr lang="en-US" dirty="0" err="1">
                <a:ea typeface="+mn-lt"/>
                <a:cs typeface="+mn-lt"/>
              </a:rPr>
              <a:t>podejmowaniem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decyzji</a:t>
            </a:r>
            <a:r>
              <a:rPr lang="en-US" dirty="0">
                <a:ea typeface="+mn-lt"/>
                <a:cs typeface="+mn-lt"/>
              </a:rPr>
              <a:t> za </a:t>
            </a:r>
            <a:r>
              <a:rPr lang="en-US" dirty="0" err="1">
                <a:ea typeface="+mn-lt"/>
                <a:cs typeface="+mn-lt"/>
              </a:rPr>
              <a:t>dziecko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choćby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był</a:t>
            </a:r>
            <a:r>
              <a:rPr lang="en-US" dirty="0">
                <a:ea typeface="+mn-lt"/>
                <a:cs typeface="+mn-lt"/>
              </a:rPr>
              <a:t> to </a:t>
            </a:r>
            <a:r>
              <a:rPr lang="en-US" dirty="0" err="1">
                <a:ea typeface="+mn-lt"/>
                <a:cs typeface="+mn-lt"/>
              </a:rPr>
              <a:t>trafny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wybór</a:t>
            </a:r>
            <a:r>
              <a:rPr lang="en-US" dirty="0">
                <a:ea typeface="+mn-lt"/>
                <a:cs typeface="+mn-lt"/>
              </a:rPr>
              <a:t>, ale </a:t>
            </a:r>
            <a:r>
              <a:rPr lang="en-US" dirty="0" err="1">
                <a:ea typeface="+mn-lt"/>
                <a:cs typeface="+mn-lt"/>
              </a:rPr>
              <a:t>również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nie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powinno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się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pozostawiać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dziecka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samemu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sobie</a:t>
            </a:r>
            <a:r>
              <a:rPr lang="en-US" dirty="0">
                <a:ea typeface="+mn-lt"/>
                <a:cs typeface="+mn-lt"/>
              </a:rPr>
              <a:t> – z </a:t>
            </a:r>
            <a:r>
              <a:rPr lang="en-US" dirty="0" err="1">
                <a:ea typeface="+mn-lt"/>
                <a:cs typeface="+mn-lt"/>
              </a:rPr>
              <a:t>lękiem</a:t>
            </a:r>
            <a:r>
              <a:rPr lang="en-US" dirty="0">
                <a:ea typeface="+mn-lt"/>
                <a:cs typeface="+mn-lt"/>
              </a:rPr>
              <a:t>, w </a:t>
            </a:r>
            <a:r>
              <a:rPr lang="en-US" dirty="0" err="1">
                <a:ea typeface="+mn-lt"/>
                <a:cs typeface="+mn-lt"/>
              </a:rPr>
              <a:t>osamotnieniu</a:t>
            </a:r>
            <a:r>
              <a:rPr lang="en-US" dirty="0">
                <a:ea typeface="+mn-lt"/>
                <a:cs typeface="+mn-lt"/>
              </a:rPr>
              <a:t>, z </a:t>
            </a:r>
            <a:r>
              <a:rPr lang="en-US" dirty="0" err="1">
                <a:ea typeface="+mn-lt"/>
                <a:cs typeface="+mn-lt"/>
              </a:rPr>
              <a:t>poczuciem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bezradności</a:t>
            </a:r>
            <a:r>
              <a:rPr lang="en-US" dirty="0">
                <a:ea typeface="+mn-lt"/>
                <a:cs typeface="+mn-lt"/>
              </a:rPr>
              <a:t>.</a:t>
            </a:r>
          </a:p>
          <a:p>
            <a:pPr>
              <a:lnSpc>
                <a:spcPct val="100000"/>
              </a:lnSpc>
              <a:buClr>
                <a:srgbClr val="8D87A6"/>
              </a:buClr>
            </a:pPr>
            <a:r>
              <a:rPr lang="en-US" dirty="0" err="1">
                <a:ea typeface="+mn-lt"/>
                <a:cs typeface="+mn-lt"/>
              </a:rPr>
              <a:t>Zadaniem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rodzica</a:t>
            </a:r>
            <a:r>
              <a:rPr lang="en-US" dirty="0">
                <a:ea typeface="+mn-lt"/>
                <a:cs typeface="+mn-lt"/>
              </a:rPr>
              <a:t>, w </a:t>
            </a:r>
            <a:r>
              <a:rPr lang="en-US" dirty="0" err="1">
                <a:ea typeface="+mn-lt"/>
                <a:cs typeface="+mn-lt"/>
              </a:rPr>
              <a:t>oparciu</a:t>
            </a:r>
            <a:r>
              <a:rPr lang="en-US" dirty="0">
                <a:ea typeface="+mn-lt"/>
                <a:cs typeface="+mn-lt"/>
              </a:rPr>
              <a:t> o </a:t>
            </a:r>
            <a:r>
              <a:rPr lang="en-US" dirty="0" err="1">
                <a:ea typeface="+mn-lt"/>
                <a:cs typeface="+mn-lt"/>
              </a:rPr>
              <a:t>wiedzę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temat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dziecka</a:t>
            </a:r>
            <a:r>
              <a:rPr lang="en-US" dirty="0">
                <a:ea typeface="+mn-lt"/>
                <a:cs typeface="+mn-lt"/>
              </a:rPr>
              <a:t>, jest </a:t>
            </a:r>
            <a:r>
              <a:rPr lang="en-US" dirty="0" err="1">
                <a:ea typeface="+mn-lt"/>
                <a:cs typeface="+mn-lt"/>
              </a:rPr>
              <a:t>wskazać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pl-PL" dirty="0" smtClean="0">
                <a:ea typeface="+mn-lt"/>
                <a:cs typeface="+mn-lt"/>
              </a:rPr>
              <a:t/>
            </a:r>
            <a:br>
              <a:rPr lang="pl-PL" dirty="0" smtClean="0">
                <a:ea typeface="+mn-lt"/>
                <a:cs typeface="+mn-lt"/>
              </a:rPr>
            </a:br>
            <a:r>
              <a:rPr lang="en-US" dirty="0" smtClean="0">
                <a:ea typeface="+mn-lt"/>
                <a:cs typeface="+mn-lt"/>
              </a:rPr>
              <a:t>mu </a:t>
            </a:r>
            <a:r>
              <a:rPr lang="en-US" dirty="0" err="1">
                <a:ea typeface="+mn-lt"/>
                <a:cs typeface="+mn-lt"/>
              </a:rPr>
              <a:t>kilka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możliwych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kierunków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przeprowadzić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przez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trudny</a:t>
            </a:r>
            <a:r>
              <a:rPr lang="en-US" dirty="0">
                <a:ea typeface="+mn-lt"/>
                <a:cs typeface="+mn-lt"/>
              </a:rPr>
              <a:t> moment </a:t>
            </a:r>
            <a:r>
              <a:rPr lang="en-US" dirty="0" err="1">
                <a:ea typeface="+mn-lt"/>
                <a:cs typeface="+mn-lt"/>
              </a:rPr>
              <a:t>podejmowania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pierwszej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samodzielnej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ważnej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decyzji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życiowej</a:t>
            </a:r>
            <a:r>
              <a:rPr lang="en-US" dirty="0">
                <a:ea typeface="+mn-lt"/>
                <a:cs typeface="+mn-lt"/>
              </a:rPr>
              <a:t>. </a:t>
            </a:r>
            <a:endParaRPr lang="en-US" dirty="0"/>
          </a:p>
          <a:p>
            <a:pPr>
              <a:lnSpc>
                <a:spcPct val="100000"/>
              </a:lnSpc>
              <a:buClr>
                <a:srgbClr val="8D87A6"/>
              </a:buClr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27087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9663BDD8-36FC-48B0-8862-3B51BE4F77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C15A19D0-2BD2-47E7-A51B-B8083A14E7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F6641F14-42D8-42E0-8B56-FC0A08EB2E6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3F3FEF18-8973-49F1-B984-81E63073036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28FEE187-7ECD-4C55-BE26-0DA3DDE0ED9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xmlns="" id="{38708818-667C-4218-8552-2975EB0047E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2FA1A626-67CE-4E24-974F-C432A21D1DE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xmlns="" id="{70029D28-01D8-4EB8-B30C-79D6F14E6CB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124E501C-EBFD-4E76-8F7F-9EFA76EFFD7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xmlns="" id="{404596B9-52A8-4717-8158-2204F86D95B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xmlns="" id="{F1EC080A-A9BB-467A-92A9-D597436B743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xmlns="" id="{F65DD030-3FCC-4380-B680-8E171845F27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xmlns="" id="{F015E10D-03D4-4A67-8377-5B0A55F3D07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xmlns="" id="{2DB96670-ACA9-42B6-87A2-E4119998998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xmlns="" id="{A2BC8247-310E-48D0-9CEF-43BC6E41A2C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xmlns="" id="{32F09D0F-F86F-4AA5-AB1D-AAB1E5BA922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xmlns="" id="{09569AF0-6598-4FCC-803D-B3C3DE030B6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xmlns="" id="{91B68A9D-7921-44B8-8464-E36F028EEAF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xmlns="" id="{F68EB3D7-2443-4764-9991-B691C090C0A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xmlns="" id="{DA6128C1-7748-441C-94E4-1874BB57790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xmlns="" id="{8276682F-0434-4D7E-B400-2DF99D969B4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xmlns="" id="{1CD2F02B-2688-4DCD-9610-1C086528FCC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xmlns="" id="{0BA0DA4B-915F-4A6D-8368-BE7B53E426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xmlns="" id="{601711BC-8D96-4E1F-934B-9E382A617A5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xmlns="" id="{4364551E-CB94-4200-809A-9E33122BA6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xmlns="" id="{464389BE-74F0-4F54-9DE0-2BCB33C78FA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xmlns="" id="{26721F72-5343-46B1-AFC1-6DF4FF7710D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xmlns="" id="{D4A528A6-14EE-4010-93CB-95F75CB96EA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xmlns="" id="{9186140D-084D-4621-A556-65927AB449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xmlns="" id="{A2049A17-7EE3-4BEF-B630-AD0AB020E6A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xmlns="" id="{0223B596-7D86-4AF3-AE7E-A696FEF1140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xmlns="" id="{3F7FC8FA-C1DE-4F38-BCDA-464A54783EF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xmlns="" id="{B5BEFE2E-F050-46F9-BAD0-939F37AA992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Right Triangle 43">
            <a:extLst>
              <a:ext uri="{FF2B5EF4-FFF2-40B4-BE49-F238E27FC236}">
                <a16:creationId xmlns:a16="http://schemas.microsoft.com/office/drawing/2014/main" xmlns="" id="{63D6C682-FD57-4DF7-854F-DD140E1E29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3500000">
            <a:off x="-284142" y="1516213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5C9C94E3-5F01-4688-BC75-2D60323B0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1"/>
            <a:ext cx="10325000" cy="1380515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Kiedy</a:t>
            </a:r>
            <a:r>
              <a:rPr lang="en-US" dirty="0"/>
              <a:t> </a:t>
            </a:r>
            <a:r>
              <a:rPr lang="en-US" dirty="0" err="1"/>
              <a:t>zacząć</a:t>
            </a:r>
            <a:r>
              <a:rPr lang="en-US" dirty="0"/>
              <a:t> </a:t>
            </a:r>
            <a:r>
              <a:rPr lang="en-US" dirty="0" err="1">
                <a:ea typeface="+mj-lt"/>
                <a:cs typeface="+mj-lt"/>
              </a:rPr>
              <a:t>wybieranie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szkoły</a:t>
            </a:r>
            <a:r>
              <a:rPr lang="en-US" dirty="0"/>
              <a:t> </a:t>
            </a:r>
            <a:r>
              <a:rPr lang="pl-PL" dirty="0" smtClean="0"/>
              <a:t>ponadpodstawowej?</a:t>
            </a:r>
            <a:endParaRPr lang="en-US" dirty="0" err="1"/>
          </a:p>
          <a:p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0745172C-EA5C-4CED-9577-BEBA189774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660771785"/>
              </p:ext>
            </p:extLst>
          </p:nvPr>
        </p:nvGraphicFramePr>
        <p:xfrm>
          <a:off x="690563" y="2339974"/>
          <a:ext cx="10325100" cy="3800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039956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0" name="Rectangle 199">
            <a:extLst>
              <a:ext uri="{FF2B5EF4-FFF2-40B4-BE49-F238E27FC236}">
                <a16:creationId xmlns:a16="http://schemas.microsoft.com/office/drawing/2014/main" xmlns="" id="{F14D45BF-E397-40C0-AFE3-A4149E60E1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202" name="Group 201">
            <a:extLst>
              <a:ext uri="{FF2B5EF4-FFF2-40B4-BE49-F238E27FC236}">
                <a16:creationId xmlns:a16="http://schemas.microsoft.com/office/drawing/2014/main" xmlns="" id="{35F4CD44-7930-4EB8-9A74-8D2F9E63693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203" name="Straight Connector 202">
              <a:extLst>
                <a:ext uri="{FF2B5EF4-FFF2-40B4-BE49-F238E27FC236}">
                  <a16:creationId xmlns:a16="http://schemas.microsoft.com/office/drawing/2014/main" xmlns="" id="{6F1268F0-44F7-4AC9-A3E6-9527C22F302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Straight Connector 203">
              <a:extLst>
                <a:ext uri="{FF2B5EF4-FFF2-40B4-BE49-F238E27FC236}">
                  <a16:creationId xmlns:a16="http://schemas.microsoft.com/office/drawing/2014/main" xmlns="" id="{4880B23C-29A4-4D11-8671-EE46FECE7CD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Connector 204">
              <a:extLst>
                <a:ext uri="{FF2B5EF4-FFF2-40B4-BE49-F238E27FC236}">
                  <a16:creationId xmlns:a16="http://schemas.microsoft.com/office/drawing/2014/main" xmlns="" id="{0C2CF28E-44F6-4983-9729-A705B8709B9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>
              <a:extLst>
                <a:ext uri="{FF2B5EF4-FFF2-40B4-BE49-F238E27FC236}">
                  <a16:creationId xmlns:a16="http://schemas.microsoft.com/office/drawing/2014/main" xmlns="" id="{1B11666B-80E2-4F7D-9613-17A65CBC170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Straight Connector 206">
              <a:extLst>
                <a:ext uri="{FF2B5EF4-FFF2-40B4-BE49-F238E27FC236}">
                  <a16:creationId xmlns:a16="http://schemas.microsoft.com/office/drawing/2014/main" xmlns="" id="{CABFAC7C-C1E8-4988-864D-3B05D300672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Straight Connector 207">
              <a:extLst>
                <a:ext uri="{FF2B5EF4-FFF2-40B4-BE49-F238E27FC236}">
                  <a16:creationId xmlns:a16="http://schemas.microsoft.com/office/drawing/2014/main" xmlns="" id="{42EE5A4C-9245-46EB-B145-8FDFBE6E1A4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>
              <a:extLst>
                <a:ext uri="{FF2B5EF4-FFF2-40B4-BE49-F238E27FC236}">
                  <a16:creationId xmlns:a16="http://schemas.microsoft.com/office/drawing/2014/main" xmlns="" id="{7BFEDEDB-B657-4E62-9962-28BF5412205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>
              <a:extLst>
                <a:ext uri="{FF2B5EF4-FFF2-40B4-BE49-F238E27FC236}">
                  <a16:creationId xmlns:a16="http://schemas.microsoft.com/office/drawing/2014/main" xmlns="" id="{965EFAA5-5243-4FE8-819B-80D4995BB7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>
              <a:extLst>
                <a:ext uri="{FF2B5EF4-FFF2-40B4-BE49-F238E27FC236}">
                  <a16:creationId xmlns:a16="http://schemas.microsoft.com/office/drawing/2014/main" xmlns="" id="{CF92E633-809E-4E07-965A-F2F9EDCF7F1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>
              <a:extLst>
                <a:ext uri="{FF2B5EF4-FFF2-40B4-BE49-F238E27FC236}">
                  <a16:creationId xmlns:a16="http://schemas.microsoft.com/office/drawing/2014/main" xmlns="" id="{90DE1690-3F94-4C79-9357-6653BEEF12E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>
              <a:extLst>
                <a:ext uri="{FF2B5EF4-FFF2-40B4-BE49-F238E27FC236}">
                  <a16:creationId xmlns:a16="http://schemas.microsoft.com/office/drawing/2014/main" xmlns="" id="{F529D5DF-1A9E-4690-B016-03FB1E72DC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>
              <a:extLst>
                <a:ext uri="{FF2B5EF4-FFF2-40B4-BE49-F238E27FC236}">
                  <a16:creationId xmlns:a16="http://schemas.microsoft.com/office/drawing/2014/main" xmlns="" id="{E6F8E2D2-E88C-4F73-A660-D2B76298CCA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>
              <a:extLst>
                <a:ext uri="{FF2B5EF4-FFF2-40B4-BE49-F238E27FC236}">
                  <a16:creationId xmlns:a16="http://schemas.microsoft.com/office/drawing/2014/main" xmlns="" id="{137BF3BB-FE7A-410E-AA57-73485A77570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>
              <a:extLst>
                <a:ext uri="{FF2B5EF4-FFF2-40B4-BE49-F238E27FC236}">
                  <a16:creationId xmlns:a16="http://schemas.microsoft.com/office/drawing/2014/main" xmlns="" id="{20EC5EB5-F6E1-441C-AB44-799A5DF1B71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>
              <a:extLst>
                <a:ext uri="{FF2B5EF4-FFF2-40B4-BE49-F238E27FC236}">
                  <a16:creationId xmlns:a16="http://schemas.microsoft.com/office/drawing/2014/main" xmlns="" id="{FD6F199F-9E76-4C7E-9DF6-20EE550DFE3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>
              <a:extLst>
                <a:ext uri="{FF2B5EF4-FFF2-40B4-BE49-F238E27FC236}">
                  <a16:creationId xmlns:a16="http://schemas.microsoft.com/office/drawing/2014/main" xmlns="" id="{691704E7-976B-4FE0-9381-8EB7818E708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>
              <a:extLst>
                <a:ext uri="{FF2B5EF4-FFF2-40B4-BE49-F238E27FC236}">
                  <a16:creationId xmlns:a16="http://schemas.microsoft.com/office/drawing/2014/main" xmlns="" id="{E75603A9-61D4-4172-AF77-7A7CE408A7A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>
              <a:extLst>
                <a:ext uri="{FF2B5EF4-FFF2-40B4-BE49-F238E27FC236}">
                  <a16:creationId xmlns:a16="http://schemas.microsoft.com/office/drawing/2014/main" xmlns="" id="{573C1AA7-2357-41A1-A057-FA2D44DADA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>
              <a:extLst>
                <a:ext uri="{FF2B5EF4-FFF2-40B4-BE49-F238E27FC236}">
                  <a16:creationId xmlns:a16="http://schemas.microsoft.com/office/drawing/2014/main" xmlns="" id="{70024205-8F58-4C8D-BE50-35E40091BCA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>
              <a:extLst>
                <a:ext uri="{FF2B5EF4-FFF2-40B4-BE49-F238E27FC236}">
                  <a16:creationId xmlns:a16="http://schemas.microsoft.com/office/drawing/2014/main" xmlns="" id="{1737BEEA-3398-4C1B-AB48-E7173325C06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>
              <a:extLst>
                <a:ext uri="{FF2B5EF4-FFF2-40B4-BE49-F238E27FC236}">
                  <a16:creationId xmlns:a16="http://schemas.microsoft.com/office/drawing/2014/main" xmlns="" id="{E5EE29AB-4E85-418B-A6D3-3E7B401855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>
              <a:extLst>
                <a:ext uri="{FF2B5EF4-FFF2-40B4-BE49-F238E27FC236}">
                  <a16:creationId xmlns:a16="http://schemas.microsoft.com/office/drawing/2014/main" xmlns="" id="{0ADE2BEB-6A23-4DFC-9A4E-E44F3CA9FFC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>
              <a:extLst>
                <a:ext uri="{FF2B5EF4-FFF2-40B4-BE49-F238E27FC236}">
                  <a16:creationId xmlns:a16="http://schemas.microsoft.com/office/drawing/2014/main" xmlns="" id="{6ECE8D73-51C6-4818-8BD9-9202BBA0836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>
              <a:extLst>
                <a:ext uri="{FF2B5EF4-FFF2-40B4-BE49-F238E27FC236}">
                  <a16:creationId xmlns:a16="http://schemas.microsoft.com/office/drawing/2014/main" xmlns="" id="{2EA7AA7F-CD9D-4820-B463-7B9CFEC8ECA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>
              <a:extLst>
                <a:ext uri="{FF2B5EF4-FFF2-40B4-BE49-F238E27FC236}">
                  <a16:creationId xmlns:a16="http://schemas.microsoft.com/office/drawing/2014/main" xmlns="" id="{91618CA6-513B-458C-89C1-1FE15F1F431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>
              <a:extLst>
                <a:ext uri="{FF2B5EF4-FFF2-40B4-BE49-F238E27FC236}">
                  <a16:creationId xmlns:a16="http://schemas.microsoft.com/office/drawing/2014/main" xmlns="" id="{C5BACA43-902B-4444-95CB-5165D5483F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>
              <a:extLst>
                <a:ext uri="{FF2B5EF4-FFF2-40B4-BE49-F238E27FC236}">
                  <a16:creationId xmlns:a16="http://schemas.microsoft.com/office/drawing/2014/main" xmlns="" id="{78A07376-1103-43DD-A6D6-D7BAF6F0052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>
              <a:extLst>
                <a:ext uri="{FF2B5EF4-FFF2-40B4-BE49-F238E27FC236}">
                  <a16:creationId xmlns:a16="http://schemas.microsoft.com/office/drawing/2014/main" xmlns="" id="{8FCEA8A1-BC0E-4221-B9E5-3D3C7BA2614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Connector 230">
              <a:extLst>
                <a:ext uri="{FF2B5EF4-FFF2-40B4-BE49-F238E27FC236}">
                  <a16:creationId xmlns:a16="http://schemas.microsoft.com/office/drawing/2014/main" xmlns="" id="{955D27E5-DFE1-4EE8-B982-0A392235981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Straight Connector 231">
              <a:extLst>
                <a:ext uri="{FF2B5EF4-FFF2-40B4-BE49-F238E27FC236}">
                  <a16:creationId xmlns:a16="http://schemas.microsoft.com/office/drawing/2014/main" xmlns="" id="{7FD07B27-85E5-4F3B-B432-CDBDC0F6E63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Connector 232">
              <a:extLst>
                <a:ext uri="{FF2B5EF4-FFF2-40B4-BE49-F238E27FC236}">
                  <a16:creationId xmlns:a16="http://schemas.microsoft.com/office/drawing/2014/main" xmlns="" id="{4B78179E-DE7D-4A30-9BDC-05D7AE2176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5" name="Right Triangle 234">
            <a:extLst>
              <a:ext uri="{FF2B5EF4-FFF2-40B4-BE49-F238E27FC236}">
                <a16:creationId xmlns:a16="http://schemas.microsoft.com/office/drawing/2014/main" xmlns="" id="{07E3C0EF-2D2A-42BA-B4E2-76E2B1FC52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3500000">
            <a:off x="-284143" y="3153945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F65868-6599-4B16-A9F5-80544350E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0"/>
            <a:ext cx="3428812" cy="5436630"/>
          </a:xfrm>
        </p:spPr>
        <p:txBody>
          <a:bodyPr anchor="ctr">
            <a:normAutofit/>
          </a:bodyPr>
          <a:lstStyle/>
          <a:p>
            <a:r>
              <a:rPr lang="en-US" dirty="0" err="1"/>
              <a:t>Czym</a:t>
            </a:r>
            <a:r>
              <a:rPr lang="en-US" dirty="0"/>
              <a:t> </a:t>
            </a:r>
            <a:r>
              <a:rPr lang="en-US" dirty="0" err="1"/>
              <a:t>kierować</a:t>
            </a:r>
            <a:r>
              <a:rPr lang="en-US" dirty="0"/>
              <a:t> </a:t>
            </a:r>
            <a:r>
              <a:rPr lang="en-US" dirty="0" err="1"/>
              <a:t>się</a:t>
            </a:r>
            <a:r>
              <a:rPr lang="en-US" dirty="0"/>
              <a:t> w </a:t>
            </a:r>
            <a:r>
              <a:rPr lang="en-US" dirty="0" err="1"/>
              <a:t>wyborze</a:t>
            </a:r>
            <a:r>
              <a:rPr lang="en-US" dirty="0"/>
              <a:t> </a:t>
            </a:r>
            <a:r>
              <a:rPr lang="en-US" dirty="0" err="1"/>
              <a:t>przyszłości</a:t>
            </a:r>
            <a:r>
              <a:rPr lang="en-US" dirty="0"/>
              <a:t> </a:t>
            </a:r>
            <a:r>
              <a:rPr lang="pl-PL" dirty="0" smtClean="0"/>
              <a:t>edukacyjnej</a:t>
            </a:r>
            <a:r>
              <a:rPr lang="en-US" dirty="0" err="1" smtClean="0"/>
              <a:t>dziecka</a:t>
            </a:r>
            <a:r>
              <a:rPr lang="pl-PL" dirty="0" smtClean="0"/>
              <a:t>?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F2F283AE-5C94-4EDF-9D9A-90FCB4ED34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162408763"/>
              </p:ext>
            </p:extLst>
          </p:nvPr>
        </p:nvGraphicFramePr>
        <p:xfrm>
          <a:off x="5103282" y="170170"/>
          <a:ext cx="6879517" cy="5973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747270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8">
            <a:extLst>
              <a:ext uri="{FF2B5EF4-FFF2-40B4-BE49-F238E27FC236}">
                <a16:creationId xmlns:a16="http://schemas.microsoft.com/office/drawing/2014/main" xmlns="" id="{F14D45BF-E397-40C0-AFE3-A4149E60E1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47" name="Group 10">
            <a:extLst>
              <a:ext uri="{FF2B5EF4-FFF2-40B4-BE49-F238E27FC236}">
                <a16:creationId xmlns:a16="http://schemas.microsoft.com/office/drawing/2014/main" xmlns="" id="{35F4CD44-7930-4EB8-9A74-8D2F9E63693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6F1268F0-44F7-4AC9-A3E6-9527C22F302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4880B23C-29A4-4D11-8671-EE46FECE7CD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0C2CF28E-44F6-4983-9729-A705B8709B9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xmlns="" id="{1B11666B-80E2-4F7D-9613-17A65CBC170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CABFAC7C-C1E8-4988-864D-3B05D300672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xmlns="" id="{42EE5A4C-9245-46EB-B145-8FDFBE6E1A4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7BFEDEDB-B657-4E62-9962-28BF5412205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xmlns="" id="{965EFAA5-5243-4FE8-819B-80D4995BB7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xmlns="" id="{CF92E633-809E-4E07-965A-F2F9EDCF7F1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xmlns="" id="{90DE1690-3F94-4C79-9357-6653BEEF12E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xmlns="" id="{F529D5DF-1A9E-4690-B016-03FB1E72DC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xmlns="" id="{E6F8E2D2-E88C-4F73-A660-D2B76298CCA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xmlns="" id="{137BF3BB-FE7A-410E-AA57-73485A77570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xmlns="" id="{20EC5EB5-F6E1-441C-AB44-799A5DF1B71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xmlns="" id="{FD6F199F-9E76-4C7E-9DF6-20EE550DFE3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xmlns="" id="{691704E7-976B-4FE0-9381-8EB7818E708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xmlns="" id="{E75603A9-61D4-4172-AF77-7A7CE408A7A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xmlns="" id="{573C1AA7-2357-41A1-A057-FA2D44DADA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xmlns="" id="{70024205-8F58-4C8D-BE50-35E40091BCA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xmlns="" id="{1737BEEA-3398-4C1B-AB48-E7173325C06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xmlns="" id="{E5EE29AB-4E85-418B-A6D3-3E7B401855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xmlns="" id="{0ADE2BEB-6A23-4DFC-9A4E-E44F3CA9FFC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xmlns="" id="{6ECE8D73-51C6-4818-8BD9-9202BBA0836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xmlns="" id="{2EA7AA7F-CD9D-4820-B463-7B9CFEC8ECA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xmlns="" id="{91618CA6-513B-458C-89C1-1FE15F1F431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xmlns="" id="{C5BACA43-902B-4444-95CB-5165D5483F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xmlns="" id="{78A07376-1103-43DD-A6D6-D7BAF6F0052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xmlns="" id="{8FCEA8A1-BC0E-4221-B9E5-3D3C7BA2614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xmlns="" id="{955D27E5-DFE1-4EE8-B982-0A392235981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xmlns="" id="{7FD07B27-85E5-4F3B-B432-CDBDC0F6E63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xmlns="" id="{4B78179E-DE7D-4A30-9BDC-05D7AE2176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Right Triangle 43">
            <a:extLst>
              <a:ext uri="{FF2B5EF4-FFF2-40B4-BE49-F238E27FC236}">
                <a16:creationId xmlns:a16="http://schemas.microsoft.com/office/drawing/2014/main" xmlns="" id="{07E3C0EF-2D2A-42BA-B4E2-76E2B1FC52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3500000">
            <a:off x="-284143" y="3153945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412344-3A12-4834-8560-E7A6B0757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0"/>
            <a:ext cx="3428812" cy="5436630"/>
          </a:xfrm>
        </p:spPr>
        <p:txBody>
          <a:bodyPr anchor="ctr">
            <a:normAutofit/>
          </a:bodyPr>
          <a:lstStyle/>
          <a:p>
            <a:r>
              <a:rPr lang="en-US" dirty="0" err="1">
                <a:ea typeface="+mj-lt"/>
                <a:cs typeface="+mj-lt"/>
              </a:rPr>
              <a:t>Czym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kierować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się</a:t>
            </a:r>
            <a:r>
              <a:rPr lang="en-US" dirty="0">
                <a:ea typeface="+mj-lt"/>
                <a:cs typeface="+mj-lt"/>
              </a:rPr>
              <a:t> w </a:t>
            </a:r>
            <a:r>
              <a:rPr lang="en-US" dirty="0" err="1">
                <a:ea typeface="+mj-lt"/>
                <a:cs typeface="+mj-lt"/>
              </a:rPr>
              <a:t>wyborze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przyszłości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pl-PL" dirty="0" smtClean="0">
                <a:ea typeface="+mj-lt"/>
                <a:cs typeface="+mj-lt"/>
              </a:rPr>
              <a:t>edukacyjno – zawodowej </a:t>
            </a:r>
            <a:r>
              <a:rPr lang="en-US" dirty="0" err="1" smtClean="0">
                <a:ea typeface="+mj-lt"/>
                <a:cs typeface="+mj-lt"/>
              </a:rPr>
              <a:t>dziecka</a:t>
            </a:r>
            <a:r>
              <a:rPr lang="pl-PL" dirty="0" smtClean="0">
                <a:ea typeface="+mj-lt"/>
                <a:cs typeface="+mj-lt"/>
              </a:rPr>
              <a:t>?</a:t>
            </a:r>
            <a:endParaRPr lang="en-US" dirty="0">
              <a:ea typeface="+mj-lt"/>
              <a:cs typeface="+mj-lt"/>
            </a:endParaRPr>
          </a:p>
          <a:p>
            <a:endParaRPr lang="en-US" dirty="0"/>
          </a:p>
        </p:txBody>
      </p:sp>
      <p:graphicFrame>
        <p:nvGraphicFramePr>
          <p:cNvPr id="49" name="Content Placeholder 2">
            <a:extLst>
              <a:ext uri="{FF2B5EF4-FFF2-40B4-BE49-F238E27FC236}">
                <a16:creationId xmlns:a16="http://schemas.microsoft.com/office/drawing/2014/main" xmlns="" id="{960D5C05-40D7-442C-A887-C98D7046F8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510684071"/>
              </p:ext>
            </p:extLst>
          </p:nvPr>
        </p:nvGraphicFramePr>
        <p:xfrm>
          <a:off x="5103282" y="170170"/>
          <a:ext cx="6879517" cy="5973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561096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6" name="Rectangle 8">
            <a:extLst>
              <a:ext uri="{FF2B5EF4-FFF2-40B4-BE49-F238E27FC236}">
                <a16:creationId xmlns:a16="http://schemas.microsoft.com/office/drawing/2014/main" xmlns="" id="{9663BDD8-36FC-48B0-8862-3B51BE4F77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87" name="Group 10">
            <a:extLst>
              <a:ext uri="{FF2B5EF4-FFF2-40B4-BE49-F238E27FC236}">
                <a16:creationId xmlns:a16="http://schemas.microsoft.com/office/drawing/2014/main" xmlns="" id="{7188C579-6F01-4060-BF31-C045C99A6C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0CBA8DA8-7039-4026-8733-D3F4908603A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54B834BE-C330-4AFA-9B27-8969E16F05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D141B717-A199-4EEE-8434-CBC9E5DDEA3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xmlns="" id="{7B5222AF-AB0D-4F6E-896E-C17796EB666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B7C2DAFE-2FB9-4D8D-BD2D-ED9F5F84F2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xmlns="" id="{EF3CD814-26D5-4D79-87E0-19D14406A64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427D5AAA-C842-4E1C-BC3A-1075F625FE8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xmlns="" id="{F5A2BF58-94DC-466E-8A14-22A3DB4795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xmlns="" id="{EB34C7E0-0590-48E8-96F6-F360D134B6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xmlns="" id="{6C0978ED-0E33-431F-AB9B-9982B4ABCD0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xmlns="" id="{BB69CC66-E364-4939-9117-F8C4F07AC58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xmlns="" id="{8F26B350-296D-48C7-BC91-284315CE9A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xmlns="" id="{E6EF6201-58A9-4F7B-84D5-9B02266EC1A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xmlns="" id="{637A0E2A-071B-4227-ACA6-A749AB0DC66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xmlns="" id="{0B607F85-6A97-46C7-B9BC-B8505E1D67B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xmlns="" id="{2CE1BD4B-04FC-4BDC-A11E-35BD2195809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xmlns="" id="{DAF4F244-77B9-4EB1-AD29-2582BBCFF3C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xmlns="" id="{756CFC8A-72E2-4020-90D4-EE0E7DB39BF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xmlns="" id="{E0F84F9E-4134-4152-959A-C2871B8013A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xmlns="" id="{85FEA8FE-6283-4B9B-BEDC-A1E7B166128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xmlns="" id="{903E4F08-4425-45C0-A346-73394B795B8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xmlns="" id="{9ECBF93D-BA10-477C-B721-ABCBD81D0EA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xmlns="" id="{FF94D0A0-D5E2-47F4-B493-370EA21A26A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xmlns="" id="{B0E9B354-9221-4A81-BFAE-3F702FB537F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xmlns="" id="{49066CD6-AB8B-4DAA-9790-FE285D7932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xmlns="" id="{BCD472A8-84A4-4E1A-83B4-DE91C32E6AD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xmlns="" id="{1C8D1A4B-4E3D-422F-984A-9891E2DDFDD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xmlns="" id="{7146BA3F-F373-412C-869A-D8736E0348D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xmlns="" id="{8B07C00C-AFB6-4E7D-87B9-44268CE733F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xmlns="" id="{6D7C4703-6318-4A09-87E7-1D19FB1ADA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xmlns="" id="{A3DFFC6F-F715-482D-BC44-6DE29BEDFCA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ight Triangle 43">
            <a:extLst>
              <a:ext uri="{FF2B5EF4-FFF2-40B4-BE49-F238E27FC236}">
                <a16:creationId xmlns:a16="http://schemas.microsoft.com/office/drawing/2014/main" xmlns="" id="{42DA35F9-950C-4AD3-AAD4-731D45E423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3500000">
            <a:off x="-284142" y="2068181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2D7E82-C934-4FD6-92C8-7551F3A1F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1"/>
            <a:ext cx="10325000" cy="1926288"/>
          </a:xfrm>
        </p:spPr>
        <p:txBody>
          <a:bodyPr>
            <a:normAutofit/>
          </a:bodyPr>
          <a:lstStyle/>
          <a:p>
            <a:pPr algn="ctr"/>
            <a:r>
              <a:rPr lang="en-US" dirty="0" err="1"/>
              <a:t>Mocne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słabe</a:t>
            </a:r>
            <a:r>
              <a:rPr lang="en-US" dirty="0"/>
              <a:t> </a:t>
            </a:r>
            <a:r>
              <a:rPr lang="en-US" dirty="0" err="1"/>
              <a:t>strony</a:t>
            </a:r>
            <a:r>
              <a:rPr lang="en-US" dirty="0"/>
              <a:t> </a:t>
            </a:r>
            <a:r>
              <a:rPr lang="en-US" dirty="0" err="1"/>
              <a:t>dziecka</a:t>
            </a:r>
            <a:r>
              <a:rPr lang="en-US" dirty="0"/>
              <a:t>-               jak je </a:t>
            </a:r>
            <a:r>
              <a:rPr lang="en-US" dirty="0" err="1" smtClean="0"/>
              <a:t>poznać</a:t>
            </a:r>
            <a:r>
              <a:rPr lang="pl-PL" dirty="0" smtClean="0"/>
              <a:t>?</a:t>
            </a:r>
            <a:endParaRPr lang="en-US" dirty="0" err="1"/>
          </a:p>
          <a:p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C83362C4-7104-46B7-9351-732192FD58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07376717"/>
              </p:ext>
            </p:extLst>
          </p:nvPr>
        </p:nvGraphicFramePr>
        <p:xfrm>
          <a:off x="776827" y="2351053"/>
          <a:ext cx="10885816" cy="36598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112243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A1B0A4-3DA7-48F4-85A8-5307682B3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ea typeface="+mj-lt"/>
                <a:cs typeface="+mj-lt"/>
              </a:rPr>
              <a:t>Poszukaj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razem</a:t>
            </a:r>
            <a:r>
              <a:rPr lang="en-US" dirty="0">
                <a:ea typeface="+mj-lt"/>
                <a:cs typeface="+mj-lt"/>
              </a:rPr>
              <a:t> z </a:t>
            </a:r>
            <a:r>
              <a:rPr lang="en-US" dirty="0" err="1">
                <a:ea typeface="+mj-lt"/>
                <a:cs typeface="+mj-lt"/>
              </a:rPr>
              <a:t>dzieckiem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odpowiedzi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pl-PL" dirty="0" smtClean="0">
                <a:ea typeface="+mj-lt"/>
                <a:cs typeface="+mj-lt"/>
              </a:rPr>
              <a:t/>
            </a:r>
            <a:br>
              <a:rPr lang="pl-PL" dirty="0" smtClean="0">
                <a:ea typeface="+mj-lt"/>
                <a:cs typeface="+mj-lt"/>
              </a:rPr>
            </a:br>
            <a:r>
              <a:rPr lang="en-US" dirty="0" err="1" smtClean="0">
                <a:ea typeface="+mj-lt"/>
                <a:cs typeface="+mj-lt"/>
              </a:rPr>
              <a:t>na</a:t>
            </a:r>
            <a:r>
              <a:rPr lang="en-US" dirty="0" smtClean="0">
                <a:ea typeface="+mj-lt"/>
                <a:cs typeface="+mj-lt"/>
              </a:rPr>
              <a:t>  </a:t>
            </a:r>
            <a:r>
              <a:rPr lang="pl-PL" dirty="0" err="1" smtClean="0">
                <a:ea typeface="+mj-lt"/>
                <a:cs typeface="+mj-lt"/>
              </a:rPr>
              <a:t>nastepujące</a:t>
            </a:r>
            <a:r>
              <a:rPr lang="pl-PL" dirty="0" smtClean="0">
                <a:ea typeface="+mj-lt"/>
                <a:cs typeface="+mj-lt"/>
              </a:rPr>
              <a:t> </a:t>
            </a:r>
            <a:r>
              <a:rPr lang="en-US" dirty="0" err="1" smtClean="0">
                <a:ea typeface="+mj-lt"/>
                <a:cs typeface="+mj-lt"/>
              </a:rPr>
              <a:t>pytania</a:t>
            </a:r>
            <a:r>
              <a:rPr lang="pl-PL" dirty="0" smtClean="0">
                <a:ea typeface="+mj-lt"/>
                <a:cs typeface="+mj-lt"/>
              </a:rPr>
              <a:t>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958F854-FEC0-4D0F-9112-8480CB1974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2890" y="2345843"/>
            <a:ext cx="6015998" cy="418014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b="1" dirty="0">
                <a:ea typeface="+mn-lt"/>
                <a:cs typeface="+mn-lt"/>
              </a:rPr>
              <a:t>  </a:t>
            </a:r>
            <a:r>
              <a:rPr lang="en-US" b="1" dirty="0" err="1">
                <a:ea typeface="+mn-lt"/>
                <a:cs typeface="+mn-lt"/>
              </a:rPr>
              <a:t>Pytania</a:t>
            </a:r>
            <a:r>
              <a:rPr lang="en-US" b="1" dirty="0">
                <a:ea typeface="+mn-lt"/>
                <a:cs typeface="+mn-lt"/>
              </a:rPr>
              <a:t> o </a:t>
            </a:r>
            <a:r>
              <a:rPr lang="en-US" b="1" dirty="0" err="1">
                <a:ea typeface="+mn-lt"/>
                <a:cs typeface="+mn-lt"/>
              </a:rPr>
              <a:t>zainteresowania</a:t>
            </a:r>
            <a:r>
              <a:rPr lang="en-US" b="1" dirty="0">
                <a:ea typeface="+mn-lt"/>
                <a:cs typeface="+mn-lt"/>
              </a:rPr>
              <a:t>:</a:t>
            </a:r>
            <a:r>
              <a:rPr lang="en-US" dirty="0">
                <a:ea typeface="+mn-lt"/>
                <a:cs typeface="+mn-lt"/>
              </a:rPr>
              <a:t> </a:t>
            </a:r>
            <a:endParaRPr lang="en-US"/>
          </a:p>
          <a:p>
            <a:pPr lvl="1">
              <a:lnSpc>
                <a:spcPct val="100000"/>
              </a:lnSpc>
              <a:buClr>
                <a:srgbClr val="8D87A6"/>
              </a:buClr>
            </a:pPr>
            <a:r>
              <a:rPr lang="en-US" dirty="0">
                <a:ea typeface="+mn-lt"/>
                <a:cs typeface="+mn-lt"/>
              </a:rPr>
              <a:t>Co </a:t>
            </a:r>
            <a:r>
              <a:rPr lang="en-US" dirty="0" err="1">
                <a:ea typeface="+mn-lt"/>
                <a:cs typeface="+mn-lt"/>
              </a:rPr>
              <a:t>lubię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robić</a:t>
            </a:r>
            <a:r>
              <a:rPr lang="en-US" dirty="0">
                <a:ea typeface="+mn-lt"/>
                <a:cs typeface="+mn-lt"/>
              </a:rPr>
              <a:t>?</a:t>
            </a:r>
          </a:p>
          <a:p>
            <a:pPr lvl="1">
              <a:lnSpc>
                <a:spcPct val="100000"/>
              </a:lnSpc>
              <a:buClr>
                <a:srgbClr val="8D87A6"/>
              </a:buClr>
            </a:pPr>
            <a:r>
              <a:rPr lang="en-US" dirty="0">
                <a:ea typeface="+mn-lt"/>
                <a:cs typeface="+mn-lt"/>
              </a:rPr>
              <a:t>Co </a:t>
            </a:r>
            <a:r>
              <a:rPr lang="en-US" dirty="0" err="1">
                <a:ea typeface="+mn-lt"/>
                <a:cs typeface="+mn-lt"/>
              </a:rPr>
              <a:t>mnie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ciekawi</a:t>
            </a:r>
            <a:r>
              <a:rPr lang="en-US" dirty="0">
                <a:ea typeface="+mn-lt"/>
                <a:cs typeface="+mn-lt"/>
              </a:rPr>
              <a:t>?</a:t>
            </a:r>
          </a:p>
          <a:p>
            <a:pPr lvl="1">
              <a:lnSpc>
                <a:spcPct val="100000"/>
              </a:lnSpc>
              <a:buClr>
                <a:srgbClr val="8D87A6"/>
              </a:buClr>
            </a:pPr>
            <a:r>
              <a:rPr lang="en-US" dirty="0">
                <a:ea typeface="+mn-lt"/>
                <a:cs typeface="+mn-lt"/>
              </a:rPr>
              <a:t>Jak </a:t>
            </a:r>
            <a:r>
              <a:rPr lang="en-US" dirty="0" err="1">
                <a:ea typeface="+mn-lt"/>
                <a:cs typeface="+mn-lt"/>
              </a:rPr>
              <a:t>spędzam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wolny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czas</a:t>
            </a:r>
            <a:r>
              <a:rPr lang="en-US" dirty="0">
                <a:ea typeface="+mn-lt"/>
                <a:cs typeface="+mn-lt"/>
              </a:rPr>
              <a:t>?</a:t>
            </a:r>
          </a:p>
          <a:p>
            <a:pPr lvl="1">
              <a:lnSpc>
                <a:spcPct val="100000"/>
              </a:lnSpc>
              <a:buClr>
                <a:srgbClr val="8D87A6"/>
              </a:buClr>
            </a:pPr>
            <a:r>
              <a:rPr lang="en-US" dirty="0" err="1">
                <a:ea typeface="+mn-lt"/>
                <a:cs typeface="+mn-lt"/>
              </a:rPr>
              <a:t>Jaką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aktywność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wybieram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dla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siebie</a:t>
            </a:r>
            <a:r>
              <a:rPr lang="en-US" dirty="0">
                <a:ea typeface="+mn-lt"/>
                <a:cs typeface="+mn-lt"/>
              </a:rPr>
              <a:t>?</a:t>
            </a:r>
          </a:p>
          <a:p>
            <a:pPr marL="228600" lvl="1" indent="0">
              <a:lnSpc>
                <a:spcPct val="100000"/>
              </a:lnSpc>
              <a:buClr>
                <a:srgbClr val="8D87A6"/>
              </a:buClr>
              <a:buNone/>
            </a:pPr>
            <a:r>
              <a:rPr lang="en-US" b="1" dirty="0" err="1">
                <a:ea typeface="+mn-lt"/>
                <a:cs typeface="+mn-lt"/>
              </a:rPr>
              <a:t>Pytania</a:t>
            </a:r>
            <a:r>
              <a:rPr lang="en-US" b="1" dirty="0">
                <a:ea typeface="+mn-lt"/>
                <a:cs typeface="+mn-lt"/>
              </a:rPr>
              <a:t> o </a:t>
            </a:r>
            <a:r>
              <a:rPr lang="en-US" b="1" dirty="0" err="1">
                <a:ea typeface="+mn-lt"/>
                <a:cs typeface="+mn-lt"/>
              </a:rPr>
              <a:t>umiejętności</a:t>
            </a:r>
            <a:r>
              <a:rPr lang="en-US" b="1" dirty="0">
                <a:ea typeface="+mn-lt"/>
                <a:cs typeface="+mn-lt"/>
              </a:rPr>
              <a:t>:</a:t>
            </a:r>
            <a:endParaRPr lang="en-US" dirty="0">
              <a:ea typeface="+mn-lt"/>
              <a:cs typeface="+mn-lt"/>
            </a:endParaRPr>
          </a:p>
          <a:p>
            <a:pPr lvl="1">
              <a:lnSpc>
                <a:spcPct val="100000"/>
              </a:lnSpc>
              <a:buClr>
                <a:srgbClr val="8D87A6"/>
              </a:buClr>
            </a:pPr>
            <a:r>
              <a:rPr lang="en-US" dirty="0" err="1">
                <a:ea typeface="+mn-lt"/>
                <a:cs typeface="+mn-lt"/>
              </a:rPr>
              <a:t>Czy</a:t>
            </a:r>
            <a:r>
              <a:rPr lang="en-US" dirty="0">
                <a:ea typeface="+mn-lt"/>
                <a:cs typeface="+mn-lt"/>
              </a:rPr>
              <a:t> mam </a:t>
            </a:r>
            <a:r>
              <a:rPr lang="en-US" dirty="0" err="1">
                <a:ea typeface="+mn-lt"/>
                <a:cs typeface="+mn-lt"/>
              </a:rPr>
              <a:t>jakieś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uzdolnienia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talenty</a:t>
            </a:r>
            <a:r>
              <a:rPr lang="en-US" dirty="0">
                <a:ea typeface="+mn-lt"/>
                <a:cs typeface="+mn-lt"/>
              </a:rPr>
              <a:t>?</a:t>
            </a:r>
          </a:p>
          <a:p>
            <a:pPr lvl="1">
              <a:lnSpc>
                <a:spcPct val="100000"/>
              </a:lnSpc>
              <a:buClr>
                <a:srgbClr val="8D87A6"/>
              </a:buClr>
            </a:pPr>
            <a:r>
              <a:rPr lang="en-US" dirty="0">
                <a:ea typeface="+mn-lt"/>
                <a:cs typeface="+mn-lt"/>
              </a:rPr>
              <a:t>Co </a:t>
            </a:r>
            <a:r>
              <a:rPr lang="en-US" err="1">
                <a:ea typeface="+mn-lt"/>
                <a:cs typeface="+mn-lt"/>
              </a:rPr>
              <a:t>potrafię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zrobić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err="1">
                <a:ea typeface="+mn-lt"/>
                <a:cs typeface="+mn-lt"/>
              </a:rPr>
              <a:t>wykonać</a:t>
            </a:r>
            <a:r>
              <a:rPr lang="en-US" dirty="0">
                <a:ea typeface="+mn-lt"/>
                <a:cs typeface="+mn-lt"/>
              </a:rPr>
              <a:t>?</a:t>
            </a:r>
          </a:p>
          <a:p>
            <a:pPr lvl="1">
              <a:lnSpc>
                <a:spcPct val="100000"/>
              </a:lnSpc>
              <a:buClr>
                <a:srgbClr val="8D87A6"/>
              </a:buClr>
            </a:pPr>
            <a:r>
              <a:rPr lang="en-US" dirty="0">
                <a:ea typeface="+mn-lt"/>
                <a:cs typeface="+mn-lt"/>
              </a:rPr>
              <a:t>Z </a:t>
            </a:r>
            <a:r>
              <a:rPr lang="en-US" err="1">
                <a:ea typeface="+mn-lt"/>
                <a:cs typeface="+mn-lt"/>
              </a:rPr>
              <a:t>czym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sobie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radzę</a:t>
            </a:r>
            <a:r>
              <a:rPr lang="en-US" dirty="0">
                <a:ea typeface="+mn-lt"/>
                <a:cs typeface="+mn-lt"/>
              </a:rPr>
              <a:t>?</a:t>
            </a:r>
          </a:p>
          <a:p>
            <a:pPr marL="228600" lvl="1" indent="0">
              <a:lnSpc>
                <a:spcPct val="100000"/>
              </a:lnSpc>
              <a:buClr>
                <a:srgbClr val="8D87A6"/>
              </a:buClr>
              <a:buNone/>
            </a:pPr>
            <a:r>
              <a:rPr lang="en-US" b="1" err="1">
                <a:ea typeface="+mn-lt"/>
                <a:cs typeface="+mn-lt"/>
              </a:rPr>
              <a:t>Pytania</a:t>
            </a:r>
            <a:r>
              <a:rPr lang="en-US" b="1" dirty="0">
                <a:ea typeface="+mn-lt"/>
                <a:cs typeface="+mn-lt"/>
              </a:rPr>
              <a:t> o </a:t>
            </a:r>
            <a:r>
              <a:rPr lang="en-US" b="1" err="1">
                <a:ea typeface="+mn-lt"/>
                <a:cs typeface="+mn-lt"/>
              </a:rPr>
              <a:t>wiedzę</a:t>
            </a:r>
            <a:r>
              <a:rPr lang="en-US" b="1" dirty="0">
                <a:ea typeface="+mn-lt"/>
                <a:cs typeface="+mn-lt"/>
              </a:rPr>
              <a:t>:</a:t>
            </a:r>
            <a:r>
              <a:rPr lang="en-US" dirty="0">
                <a:ea typeface="+mn-lt"/>
                <a:cs typeface="+mn-lt"/>
              </a:rPr>
              <a:t> </a:t>
            </a:r>
          </a:p>
          <a:p>
            <a:pPr lvl="1">
              <a:lnSpc>
                <a:spcPct val="100000"/>
              </a:lnSpc>
              <a:buClr>
                <a:srgbClr val="8D87A6"/>
              </a:buClr>
            </a:pPr>
            <a:r>
              <a:rPr lang="en-US" dirty="0">
                <a:ea typeface="+mn-lt"/>
                <a:cs typeface="+mn-lt"/>
              </a:rPr>
              <a:t>Co </a:t>
            </a:r>
            <a:r>
              <a:rPr lang="en-US" err="1">
                <a:ea typeface="+mn-lt"/>
                <a:cs typeface="+mn-lt"/>
              </a:rPr>
              <a:t>wiem</a:t>
            </a:r>
            <a:r>
              <a:rPr lang="en-US" dirty="0">
                <a:ea typeface="+mn-lt"/>
                <a:cs typeface="+mn-lt"/>
              </a:rPr>
              <a:t>?</a:t>
            </a:r>
          </a:p>
          <a:p>
            <a:pPr lvl="1">
              <a:lnSpc>
                <a:spcPct val="100000"/>
              </a:lnSpc>
              <a:buClr>
                <a:srgbClr val="8D87A6"/>
              </a:buClr>
            </a:pPr>
            <a:r>
              <a:rPr lang="en-US" dirty="0">
                <a:ea typeface="+mn-lt"/>
                <a:cs typeface="+mn-lt"/>
              </a:rPr>
              <a:t>W </a:t>
            </a:r>
            <a:r>
              <a:rPr lang="en-US" dirty="0" err="1">
                <a:ea typeface="+mn-lt"/>
                <a:cs typeface="+mn-lt"/>
              </a:rPr>
              <a:t>jakich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przedmiotach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jestem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dobry</a:t>
            </a:r>
            <a:r>
              <a:rPr lang="en-US" dirty="0">
                <a:ea typeface="+mn-lt"/>
                <a:cs typeface="+mn-lt"/>
              </a:rPr>
              <a:t>(-a)?</a:t>
            </a:r>
          </a:p>
          <a:p>
            <a:pPr>
              <a:buClr>
                <a:srgbClr val="8D87A6"/>
              </a:buClr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EC10620-AD19-466A-8914-98C130F549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97075" y="2345843"/>
            <a:ext cx="5068574" cy="392135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 err="1">
                <a:ea typeface="+mn-lt"/>
                <a:cs typeface="+mn-lt"/>
              </a:rPr>
              <a:t>Pytania</a:t>
            </a:r>
            <a:r>
              <a:rPr lang="en-US" b="1" dirty="0">
                <a:ea typeface="+mn-lt"/>
                <a:cs typeface="+mn-lt"/>
              </a:rPr>
              <a:t> o </a:t>
            </a:r>
            <a:r>
              <a:rPr lang="en-US" b="1" dirty="0" err="1">
                <a:ea typeface="+mn-lt"/>
                <a:cs typeface="+mn-lt"/>
              </a:rPr>
              <a:t>cechy</a:t>
            </a:r>
            <a:r>
              <a:rPr lang="en-US" b="1" dirty="0">
                <a:ea typeface="+mn-lt"/>
                <a:cs typeface="+mn-lt"/>
              </a:rPr>
              <a:t>:</a:t>
            </a:r>
            <a:r>
              <a:rPr lang="en-US" dirty="0">
                <a:ea typeface="+mn-lt"/>
                <a:cs typeface="+mn-lt"/>
              </a:rPr>
              <a:t> </a:t>
            </a:r>
            <a:endParaRPr lang="en-US"/>
          </a:p>
          <a:p>
            <a:pPr>
              <a:buClr>
                <a:srgbClr val="8D87A6"/>
              </a:buClr>
            </a:pPr>
            <a:r>
              <a:rPr lang="en-US" dirty="0">
                <a:ea typeface="+mn-lt"/>
                <a:cs typeface="+mn-lt"/>
              </a:rPr>
              <a:t>Jaki </a:t>
            </a:r>
            <a:r>
              <a:rPr lang="en-US" dirty="0" err="1">
                <a:ea typeface="+mn-lt"/>
                <a:cs typeface="+mn-lt"/>
              </a:rPr>
              <a:t>jestem</a:t>
            </a:r>
            <a:r>
              <a:rPr lang="en-US" dirty="0">
                <a:ea typeface="+mn-lt"/>
                <a:cs typeface="+mn-lt"/>
              </a:rPr>
              <a:t>? ( </a:t>
            </a:r>
            <a:r>
              <a:rPr lang="en-US" dirty="0" err="1">
                <a:ea typeface="+mn-lt"/>
                <a:cs typeface="+mn-lt"/>
              </a:rPr>
              <a:t>inteligencja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charakter</a:t>
            </a:r>
            <a:r>
              <a:rPr lang="en-US" dirty="0">
                <a:ea typeface="+mn-lt"/>
                <a:cs typeface="+mn-lt"/>
              </a:rPr>
              <a:t>, temperament </a:t>
            </a:r>
            <a:r>
              <a:rPr lang="en-US" dirty="0" err="1">
                <a:ea typeface="+mn-lt"/>
                <a:cs typeface="+mn-lt"/>
              </a:rPr>
              <a:t>oraz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siła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kondycja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fizyczna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wygląd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wzrost</a:t>
            </a:r>
            <a:r>
              <a:rPr lang="en-US" dirty="0">
                <a:ea typeface="+mn-lt"/>
                <a:cs typeface="+mn-lt"/>
              </a:rPr>
              <a:t>, stan </a:t>
            </a:r>
            <a:r>
              <a:rPr lang="en-US" dirty="0" err="1">
                <a:ea typeface="+mn-lt"/>
                <a:cs typeface="+mn-lt"/>
              </a:rPr>
              <a:t>zdrowia</a:t>
            </a:r>
            <a:r>
              <a:rPr lang="en-US" dirty="0">
                <a:ea typeface="+mn-lt"/>
                <a:cs typeface="+mn-lt"/>
              </a:rPr>
              <a:t>)</a:t>
            </a:r>
            <a:endParaRPr lang="en-US" dirty="0"/>
          </a:p>
          <a:p>
            <a:pPr>
              <a:buClr>
                <a:srgbClr val="8D87A6"/>
              </a:buClr>
            </a:pPr>
            <a:r>
              <a:rPr lang="en-US" b="1" dirty="0" err="1">
                <a:ea typeface="+mn-lt"/>
                <a:cs typeface="+mn-lt"/>
              </a:rPr>
              <a:t>Pytania</a:t>
            </a:r>
            <a:r>
              <a:rPr lang="en-US" b="1" dirty="0">
                <a:ea typeface="+mn-lt"/>
                <a:cs typeface="+mn-lt"/>
              </a:rPr>
              <a:t> o </a:t>
            </a:r>
            <a:r>
              <a:rPr lang="en-US" b="1" dirty="0" err="1">
                <a:ea typeface="+mn-lt"/>
                <a:cs typeface="+mn-lt"/>
              </a:rPr>
              <a:t>cele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i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wartości</a:t>
            </a:r>
            <a:r>
              <a:rPr lang="en-US" b="1" dirty="0">
                <a:ea typeface="+mn-lt"/>
                <a:cs typeface="+mn-lt"/>
              </a:rPr>
              <a:t>:</a:t>
            </a:r>
            <a:r>
              <a:rPr lang="en-US" dirty="0">
                <a:ea typeface="+mn-lt"/>
                <a:cs typeface="+mn-lt"/>
              </a:rPr>
              <a:t> </a:t>
            </a:r>
            <a:endParaRPr lang="en-US"/>
          </a:p>
          <a:p>
            <a:pPr>
              <a:buClr>
                <a:srgbClr val="8D87A6"/>
              </a:buClr>
            </a:pPr>
            <a:r>
              <a:rPr lang="en-US" dirty="0">
                <a:ea typeface="+mn-lt"/>
                <a:cs typeface="+mn-lt"/>
              </a:rPr>
              <a:t>Co jest </a:t>
            </a:r>
            <a:r>
              <a:rPr lang="en-US" dirty="0" err="1">
                <a:ea typeface="+mn-lt"/>
                <a:cs typeface="+mn-lt"/>
              </a:rPr>
              <a:t>dla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mnie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ważne</a:t>
            </a:r>
            <a:r>
              <a:rPr lang="en-US" dirty="0">
                <a:ea typeface="+mn-lt"/>
                <a:cs typeface="+mn-lt"/>
              </a:rPr>
              <a:t>?</a:t>
            </a:r>
            <a:endParaRPr lang="en-US" dirty="0"/>
          </a:p>
          <a:p>
            <a:pPr>
              <a:buClr>
                <a:srgbClr val="8D87A6"/>
              </a:buClr>
            </a:pPr>
            <a:r>
              <a:rPr lang="en-US" dirty="0">
                <a:ea typeface="+mn-lt"/>
                <a:cs typeface="+mn-lt"/>
              </a:rPr>
              <a:t>Do </a:t>
            </a:r>
            <a:r>
              <a:rPr lang="en-US" dirty="0" err="1">
                <a:ea typeface="+mn-lt"/>
                <a:cs typeface="+mn-lt"/>
              </a:rPr>
              <a:t>czego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dążę</a:t>
            </a:r>
            <a:r>
              <a:rPr lang="en-US" dirty="0">
                <a:ea typeface="+mn-lt"/>
                <a:cs typeface="+mn-lt"/>
              </a:rPr>
              <a:t>?</a:t>
            </a:r>
            <a:endParaRPr lang="en-US" dirty="0"/>
          </a:p>
          <a:p>
            <a:pPr>
              <a:buClr>
                <a:srgbClr val="8D87A6"/>
              </a:buClr>
            </a:pPr>
            <a:r>
              <a:rPr lang="en-US" dirty="0">
                <a:ea typeface="+mn-lt"/>
                <a:cs typeface="+mn-lt"/>
              </a:rPr>
              <a:t>Na </a:t>
            </a:r>
            <a:r>
              <a:rPr lang="en-US" dirty="0" err="1">
                <a:ea typeface="+mn-lt"/>
                <a:cs typeface="+mn-lt"/>
              </a:rPr>
              <a:t>czym</a:t>
            </a:r>
            <a:r>
              <a:rPr lang="en-US" dirty="0">
                <a:ea typeface="+mn-lt"/>
                <a:cs typeface="+mn-lt"/>
              </a:rPr>
              <a:t> mi </a:t>
            </a:r>
            <a:r>
              <a:rPr lang="en-US" dirty="0" err="1">
                <a:ea typeface="+mn-lt"/>
                <a:cs typeface="+mn-lt"/>
              </a:rPr>
              <a:t>zależy</a:t>
            </a:r>
            <a:r>
              <a:rPr lang="en-US" dirty="0">
                <a:ea typeface="+mn-lt"/>
                <a:cs typeface="+mn-lt"/>
              </a:rPr>
              <a:t>?</a:t>
            </a:r>
            <a:endParaRPr lang="en-US" dirty="0"/>
          </a:p>
          <a:p>
            <a:pPr>
              <a:buClr>
                <a:srgbClr val="8D87A6"/>
              </a:buClr>
            </a:pPr>
            <a:r>
              <a:rPr lang="en-US" dirty="0">
                <a:ea typeface="+mn-lt"/>
                <a:cs typeface="+mn-lt"/>
              </a:rPr>
              <a:t>Jaki jest </a:t>
            </a:r>
            <a:r>
              <a:rPr lang="en-US" dirty="0" err="1">
                <a:ea typeface="+mn-lt"/>
                <a:cs typeface="+mn-lt"/>
              </a:rPr>
              <a:t>poziom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moich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aspiracji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ambicji</a:t>
            </a:r>
            <a:r>
              <a:rPr lang="en-US" dirty="0">
                <a:ea typeface="+mn-lt"/>
                <a:cs typeface="+mn-lt"/>
              </a:rPr>
              <a:t>?</a:t>
            </a:r>
            <a:endParaRPr lang="en-US" dirty="0"/>
          </a:p>
          <a:p>
            <a:pPr>
              <a:buClr>
                <a:srgbClr val="8D87A6"/>
              </a:buClr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3335408"/>
      </p:ext>
    </p:extLst>
  </p:cSld>
  <p:clrMapOvr>
    <a:masterClrMapping/>
  </p:clrMapOvr>
</p:sld>
</file>

<file path=ppt/theme/theme1.xml><?xml version="1.0" encoding="utf-8"?>
<a:theme xmlns:a="http://schemas.openxmlformats.org/drawingml/2006/main" name="CosineVTI">
  <a:themeElements>
    <a:clrScheme name="Custom 133">
      <a:dk1>
        <a:sysClr val="windowText" lastClr="000000"/>
      </a:dk1>
      <a:lt1>
        <a:sysClr val="window" lastClr="FFFFFF"/>
      </a:lt1>
      <a:dk2>
        <a:srgbClr val="2A2735"/>
      </a:dk2>
      <a:lt2>
        <a:srgbClr val="EEEEEE"/>
      </a:lt2>
      <a:accent1>
        <a:srgbClr val="1EBE9B"/>
      </a:accent1>
      <a:accent2>
        <a:srgbClr val="8F99BB"/>
      </a:accent2>
      <a:accent3>
        <a:srgbClr val="FD8686"/>
      </a:accent3>
      <a:accent4>
        <a:srgbClr val="A3A3C1"/>
      </a:accent4>
      <a:accent5>
        <a:srgbClr val="7162FE"/>
      </a:accent5>
      <a:accent6>
        <a:srgbClr val="E76445"/>
      </a:accent6>
      <a:hlink>
        <a:srgbClr val="EF08F7"/>
      </a:hlink>
      <a:folHlink>
        <a:srgbClr val="8477FE"/>
      </a:folHlink>
    </a:clrScheme>
    <a:fontScheme name="Custom 50">
      <a:majorFont>
        <a:latin typeface="Grandview"/>
        <a:ea typeface=""/>
        <a:cs typeface=""/>
      </a:majorFont>
      <a:minorFont>
        <a:latin typeface="Grandvie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osineVTI" id="{4F4449D5-5E9D-4D83-9E2A-939F9CF20276}" vid="{03166EA1-370F-4321-A61E-8851365B4312}"/>
    </a:ext>
  </a:extLst>
</a:theme>
</file>

<file path=ppt/theme/theme2.xml><?xml version="1.0" encoding="utf-8"?>
<a:theme xmlns:a="http://schemas.openxmlformats.org/drawingml/2006/main" name="BrushVTI">
  <a:themeElements>
    <a:clrScheme name="AnalogousFromRegularSeedLeftStep">
      <a:dk1>
        <a:srgbClr val="000000"/>
      </a:dk1>
      <a:lt1>
        <a:srgbClr val="FFFFFF"/>
      </a:lt1>
      <a:dk2>
        <a:srgbClr val="24321C"/>
      </a:dk2>
      <a:lt2>
        <a:srgbClr val="F2F0F3"/>
      </a:lt2>
      <a:accent1>
        <a:srgbClr val="69B246"/>
      </a:accent1>
      <a:accent2>
        <a:srgbClr val="8EAC39"/>
      </a:accent2>
      <a:accent3>
        <a:srgbClr val="B1A146"/>
      </a:accent3>
      <a:accent4>
        <a:srgbClr val="B16D3B"/>
      </a:accent4>
      <a:accent5>
        <a:srgbClr val="C34E4D"/>
      </a:accent5>
      <a:accent6>
        <a:srgbClr val="B13B6B"/>
      </a:accent6>
      <a:hlink>
        <a:srgbClr val="A358C7"/>
      </a:hlink>
      <a:folHlink>
        <a:srgbClr val="7F7F7F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584</Words>
  <Application>Microsoft Office PowerPoint</Application>
  <PresentationFormat>Niestandardowy</PresentationFormat>
  <Paragraphs>81</Paragraphs>
  <Slides>12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2</vt:i4>
      </vt:variant>
      <vt:variant>
        <vt:lpstr>Tytuły slajdów</vt:lpstr>
      </vt:variant>
      <vt:variant>
        <vt:i4>12</vt:i4>
      </vt:variant>
    </vt:vector>
  </HeadingPairs>
  <TitlesOfParts>
    <vt:vector size="14" baseType="lpstr">
      <vt:lpstr>CosineVTI</vt:lpstr>
      <vt:lpstr>BrushVTI</vt:lpstr>
      <vt:lpstr>JAK POMÓC DZIECKU WYBRAĆ DALSZĄ ŚCIEŻKĘ KSZTAŁCENIA?</vt:lpstr>
      <vt:lpstr>Slajd 2</vt:lpstr>
      <vt:lpstr>RODZICU TE WYPOWIEDZI NIE POMOGĄ DZIECKU W WYBORZE SZKOŁY</vt:lpstr>
      <vt:lpstr>Jak pomóc dziecku przy wyborze szkoły ponadpodstawowej?</vt:lpstr>
      <vt:lpstr>Kiedy zacząć wybieranie szkoły ponadpodstawowej? </vt:lpstr>
      <vt:lpstr>Czym kierować się w wyborze przyszłości edukacyjnejdziecka? </vt:lpstr>
      <vt:lpstr>Czym kierować się w wyborze przyszłości edukacyjno – zawodowej dziecka? </vt:lpstr>
      <vt:lpstr>Mocne i słabe strony dziecka-               jak je poznać? </vt:lpstr>
      <vt:lpstr>Poszukaj razem z dzieckiem odpowiedzi  na  nastepujące pytania:</vt:lpstr>
      <vt:lpstr>Pomysły na wybór szkoły </vt:lpstr>
      <vt:lpstr>Pomysły na wybór szkoły </vt:lpstr>
      <vt:lpstr>RODZICU PAMIĘTAJ!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komputer</dc:creator>
  <cp:lastModifiedBy>MAGDA</cp:lastModifiedBy>
  <cp:revision>485</cp:revision>
  <dcterms:created xsi:type="dcterms:W3CDTF">2022-03-04T19:56:31Z</dcterms:created>
  <dcterms:modified xsi:type="dcterms:W3CDTF">2022-03-28T09:45:50Z</dcterms:modified>
</cp:coreProperties>
</file>